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slideMasters/slideMaster12.xml" ContentType="application/vnd.openxmlformats-officedocument.presentationml.slideMaster+xml"/>
  <Override PartName="/ppt/slideMasters/slideMaster14.xml" ContentType="application/vnd.openxmlformats-officedocument.presentationml.slideMaster+xml"/>
  <Override PartName="/ppt/slideMasters/_rels/slideMaster13.xml.rels" ContentType="application/vnd.openxmlformats-package.relationships+xml"/>
  <Override PartName="/ppt/slideMasters/_rels/slideMaster1.xml.rels" ContentType="application/vnd.openxmlformats-package.relationships+xml"/>
  <Override PartName="/ppt/slideMasters/_rels/slideMaster12.xml.rels" ContentType="application/vnd.openxmlformats-package.relationships+xml"/>
  <Override PartName="/ppt/slideMasters/_rels/slideMaster14.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9.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_rels/slide35.xml.rels" ContentType="application/vnd.openxmlformats-package.relationships+xml"/>
  <Override PartName="/ppt/slides/_rels/slide1.xml.rels" ContentType="application/vnd.openxmlformats-package.relationships+xml"/>
  <Override PartName="/ppt/slides/_rels/slide22.xml.rels" ContentType="application/vnd.openxmlformats-package.relationships+xml"/>
  <Override PartName="/ppt/slides/_rels/slide36.xml.rels" ContentType="application/vnd.openxmlformats-package.relationships+xml"/>
  <Override PartName="/ppt/slides/_rels/slide2.xml.rels" ContentType="application/vnd.openxmlformats-package.relationships+xml"/>
  <Override PartName="/ppt/slides/_rels/slide20.xml.rels" ContentType="application/vnd.openxmlformats-package.relationships+xml"/>
  <Override PartName="/ppt/slides/_rels/slide37.xml.rels" ContentType="application/vnd.openxmlformats-package.relationships+xml"/>
  <Override PartName="/ppt/slides/_rels/slide3.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38.xml.rels" ContentType="application/vnd.openxmlformats-package.relationships+xml"/>
  <Override PartName="/ppt/slides/_rels/slide5.xml.rels" ContentType="application/vnd.openxmlformats-package.relationships+xml"/>
  <Override PartName="/ppt/slides/_rels/slide39.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25.xml.rels" ContentType="application/vnd.openxmlformats-package.relationships+xml"/>
  <Override PartName="/ppt/slides/_rels/slide8.xml.rels" ContentType="application/vnd.openxmlformats-package.relationships+xml"/>
  <Override PartName="/ppt/slides/_rels/slide26.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slides/_rels/slide40.xml.rels" ContentType="application/vnd.openxmlformats-package.relationships+xml"/>
  <Override PartName="/ppt/slides/_rels/slide41.xml.rels" ContentType="application/vnd.openxmlformats-package.relationships+xml"/>
  <Override PartName="/ppt/presProps.xml" ContentType="application/vnd.openxmlformats-officedocument.presentationml.presProps+xml"/>
  <Override PartName="/ppt/media/image1.png" ContentType="image/png"/>
  <Override PartName="/ppt/media/image2.png" ContentType="image/png"/>
  <Override PartName="/ppt/media/image3.jpeg" ContentType="image/jpeg"/>
  <Override PartName="/ppt/media/image5.png" ContentType="image/png"/>
  <Override PartName="/ppt/media/image4.png" ContentType="image/png"/>
  <Override PartName="/ppt/media/image6.png" ContentType="image/png"/>
  <Override PartName="/ppt/media/image7.png" ContentType="image/png"/>
  <Override PartName="/ppt/media/image8.png" ContentType="image/png"/>
  <Override PartName="/ppt/media/image9.png" ContentType="image/png"/>
  <Override PartName="/ppt/media/image10.png" ContentType="image/png"/>
  <Override PartName="/ppt/media/image11.jpeg" ContentType="image/jpeg"/>
  <Override PartName="/ppt/media/image12.png" ContentType="image/pn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0" r:id="rId3"/>
    <p:sldMasterId id="2147483662" r:id="rId4"/>
    <p:sldMasterId id="2147483664" r:id="rId5"/>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Lst>
  <p:sldSz cx="12192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12.xml"/><Relationship Id="rId4" Type="http://schemas.openxmlformats.org/officeDocument/2006/relationships/slideMaster" Target="slideMasters/slideMaster13.xml"/><Relationship Id="rId5" Type="http://schemas.openxmlformats.org/officeDocument/2006/relationships/slideMaster" Target="slideMasters/slideMaster14.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4.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Otsikkodia">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1523880" y="1122480"/>
            <a:ext cx="9143640" cy="2387160"/>
          </a:xfrm>
          <a:prstGeom prst="rect">
            <a:avLst/>
          </a:prstGeom>
          <a:noFill/>
          <a:ln w="0">
            <a:noFill/>
          </a:ln>
        </p:spPr>
        <p:txBody>
          <a:bodyPr lIns="91440" rIns="91440" tIns="45720" bIns="45720" anchor="b">
            <a:noAutofit/>
          </a:bodyPr>
          <a:p>
            <a:pPr indent="0" algn="ctr" defTabSz="914400">
              <a:lnSpc>
                <a:spcPct val="90000"/>
              </a:lnSpc>
              <a:buNone/>
            </a:pPr>
            <a:r>
              <a:rPr b="0" lang="fi-FI" sz="6000" strike="noStrike" u="none">
                <a:solidFill>
                  <a:schemeClr val="dk1"/>
                </a:solidFill>
                <a:effectLst/>
                <a:uFillTx/>
                <a:latin typeface="Aptos Display"/>
              </a:rPr>
              <a:t>Muokkaa ots. perustyyl. napsautt.</a:t>
            </a:r>
            <a:endParaRPr b="0" lang="fi-FI" sz="6000" strike="noStrike" u="none">
              <a:solidFill>
                <a:schemeClr val="dk1"/>
              </a:solidFill>
              <a:effectLst/>
              <a:uFillTx/>
              <a:latin typeface="Aptos"/>
            </a:endParaRPr>
          </a:p>
        </p:txBody>
      </p:sp>
      <p:sp>
        <p:nvSpPr>
          <p:cNvPr id="1" name="PlaceHolder 2"/>
          <p:cNvSpPr>
            <a:spLocks noGrp="1"/>
          </p:cNvSpPr>
          <p:nvPr>
            <p:ph type="dt" idx="1"/>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fi-FI" sz="1200" strike="noStrike" u="none">
                <a:solidFill>
                  <a:schemeClr val="dk1">
                    <a:tint val="82000"/>
                  </a:schemeClr>
                </a:solidFill>
                <a:effectLst/>
                <a:uFillTx/>
                <a:latin typeface="Aptos"/>
              </a:defRPr>
            </a:lvl1pPr>
          </a:lstStyle>
          <a:p>
            <a:pPr indent="0" defTabSz="914400">
              <a:lnSpc>
                <a:spcPct val="100000"/>
              </a:lnSpc>
              <a:buNone/>
            </a:pPr>
            <a:r>
              <a:rPr b="0" lang="fi-FI" sz="1200" strike="noStrike" u="none">
                <a:solidFill>
                  <a:schemeClr val="dk1">
                    <a:tint val="82000"/>
                  </a:schemeClr>
                </a:solidFill>
                <a:effectLst/>
                <a:uFillTx/>
                <a:latin typeface="Aptos"/>
              </a:rPr>
              <a:t>&lt;päivämäärä/kellonaika&gt;</a:t>
            </a:r>
            <a:endParaRPr b="0" lang="fi-FI" sz="1200" strike="noStrike" u="none">
              <a:solidFill>
                <a:srgbClr val="000000"/>
              </a:solidFill>
              <a:effectLst/>
              <a:uFillTx/>
              <a:latin typeface="Times New Roman"/>
            </a:endParaRPr>
          </a:p>
        </p:txBody>
      </p:sp>
      <p:sp>
        <p:nvSpPr>
          <p:cNvPr id="2" name="PlaceHolder 3"/>
          <p:cNvSpPr>
            <a:spLocks noGrp="1"/>
          </p:cNvSpPr>
          <p:nvPr>
            <p:ph type="ftr" idx="2"/>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fi-FI" sz="1400" strike="noStrike" u="none">
                <a:solidFill>
                  <a:srgbClr val="000000"/>
                </a:solidFill>
                <a:effectLst/>
                <a:uFillTx/>
                <a:latin typeface="Times New Roman"/>
              </a:defRPr>
            </a:lvl1pPr>
          </a:lstStyle>
          <a:p>
            <a:pPr indent="0" algn="ctr">
              <a:buNone/>
            </a:pPr>
            <a:r>
              <a:rPr b="0" lang="fi-FI" sz="1400" strike="noStrike" u="none">
                <a:solidFill>
                  <a:srgbClr val="000000"/>
                </a:solidFill>
                <a:effectLst/>
                <a:uFillTx/>
                <a:latin typeface="Times New Roman"/>
              </a:rPr>
              <a:t>&lt;alatunniste&gt;</a:t>
            </a:r>
            <a:endParaRPr b="0" lang="fi-FI" sz="1400" strike="noStrike" u="none">
              <a:solidFill>
                <a:srgbClr val="000000"/>
              </a:solidFill>
              <a:effectLst/>
              <a:uFillTx/>
              <a:latin typeface="Times New Roman"/>
            </a:endParaRPr>
          </a:p>
        </p:txBody>
      </p:sp>
      <p:sp>
        <p:nvSpPr>
          <p:cNvPr id="3" name="PlaceHolder 4"/>
          <p:cNvSpPr>
            <a:spLocks noGrp="1"/>
          </p:cNvSpPr>
          <p:nvPr>
            <p:ph type="sldNum" idx="3"/>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fi-FI" sz="1200" strike="noStrike" u="none">
                <a:solidFill>
                  <a:schemeClr val="dk1">
                    <a:tint val="82000"/>
                  </a:schemeClr>
                </a:solidFill>
                <a:effectLst/>
                <a:uFillTx/>
                <a:latin typeface="Aptos"/>
              </a:defRPr>
            </a:lvl1pPr>
          </a:lstStyle>
          <a:p>
            <a:pPr indent="0" algn="r" defTabSz="914400">
              <a:lnSpc>
                <a:spcPct val="100000"/>
              </a:lnSpc>
              <a:buNone/>
            </a:pPr>
            <a:fld id="{1CBF472E-4761-4C0B-A3DD-BD0644EF1CFA}" type="slidenum">
              <a:rPr b="0" lang="fi-FI" sz="1200" strike="noStrike" u="none">
                <a:solidFill>
                  <a:schemeClr val="dk1">
                    <a:tint val="82000"/>
                  </a:schemeClr>
                </a:solidFill>
                <a:effectLst/>
                <a:uFillTx/>
                <a:latin typeface="Aptos"/>
              </a:rPr>
              <a:t>&lt;numero&gt;</a:t>
            </a:fld>
            <a:endParaRPr b="0" lang="fi-FI" sz="1200" strike="noStrike" u="none">
              <a:solidFill>
                <a:srgbClr val="000000"/>
              </a:solidFill>
              <a:effectLst/>
              <a:uFillTx/>
              <a:latin typeface="Times New Roman"/>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Otsikko ja pystysuora teksti">
    <p:bg>
      <p:bgPr>
        <a:solidFill>
          <a:srgbClr val="ffffff"/>
        </a:solidFill>
      </p:bgPr>
    </p:bg>
    <p:spTree>
      <p:nvGrpSpPr>
        <p:cNvPr id="1" name=""/>
        <p:cNvGrpSpPr/>
        <p:nvPr/>
      </p:nvGrpSpPr>
      <p:grpSpPr>
        <a:xfrm>
          <a:off x="0" y="0"/>
          <a:ext cx="0" cy="0"/>
          <a:chOff x="0" y="0"/>
          <a:chExt cx="0" cy="0"/>
        </a:xfrm>
      </p:grpSpPr>
      <p:sp>
        <p:nvSpPr>
          <p:cNvPr id="4"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fi-FI" sz="4400" strike="noStrike" u="none">
                <a:solidFill>
                  <a:schemeClr val="dk1"/>
                </a:solidFill>
                <a:effectLst/>
                <a:uFillTx/>
                <a:latin typeface="Aptos Display"/>
              </a:rPr>
              <a:t>Muokkaa ots. perustyyl. napsautt.</a:t>
            </a:r>
            <a:endParaRPr b="0" lang="fi-FI" sz="4400" strike="noStrike" u="none">
              <a:solidFill>
                <a:schemeClr val="dk1"/>
              </a:solidFill>
              <a:effectLst/>
              <a:uFillTx/>
              <a:latin typeface="Aptos"/>
            </a:endParaRPr>
          </a:p>
        </p:txBody>
      </p:sp>
      <p:sp>
        <p:nvSpPr>
          <p:cNvPr id="5" name="PlaceHolder 2"/>
          <p:cNvSpPr>
            <a:spLocks noGrp="1"/>
          </p:cNvSpPr>
          <p:nvPr>
            <p:ph type="body"/>
          </p:nvPr>
        </p:nvSpPr>
        <p:spPr>
          <a:xfrm>
            <a:off x="838080" y="1825560"/>
            <a:ext cx="10515240" cy="4350960"/>
          </a:xfrm>
          <a:prstGeom prst="rect">
            <a:avLst/>
          </a:prstGeom>
          <a:noFill/>
          <a:ln w="0">
            <a:noFill/>
          </a:ln>
        </p:spPr>
        <p:txBody>
          <a:bodyPr lIns="91440" rIns="91440" tIns="45720" bIns="45720" anchor="t" vert="eaVert">
            <a:noAutofit/>
          </a:bodyPr>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Muokkaa tekstin perustyylejä napsauttamalla</a:t>
            </a:r>
            <a:endParaRPr b="0" lang="fi-FI" sz="2800" strike="noStrike" u="none">
              <a:solidFill>
                <a:schemeClr val="dk1"/>
              </a:solidFill>
              <a:effectLst/>
              <a:uFillTx/>
              <a:latin typeface="Aptos"/>
            </a:endParaRPr>
          </a:p>
          <a:p>
            <a:pPr lvl="1" marL="685800" indent="-228600" defTabSz="914400">
              <a:lnSpc>
                <a:spcPct val="90000"/>
              </a:lnSpc>
              <a:spcBef>
                <a:spcPts val="499"/>
              </a:spcBef>
              <a:buClr>
                <a:srgbClr val="000000"/>
              </a:buClr>
              <a:buFont typeface="Arial"/>
              <a:buChar char="•"/>
            </a:pPr>
            <a:r>
              <a:rPr b="0" lang="fi-FI" sz="2400" strike="noStrike" u="none">
                <a:solidFill>
                  <a:schemeClr val="dk1"/>
                </a:solidFill>
                <a:effectLst/>
                <a:uFillTx/>
                <a:latin typeface="Aptos"/>
              </a:rPr>
              <a:t>toinen taso</a:t>
            </a:r>
            <a:endParaRPr b="0" lang="fi-FI" sz="2400" strike="noStrike" u="none">
              <a:solidFill>
                <a:schemeClr val="dk1"/>
              </a:solidFill>
              <a:effectLst/>
              <a:uFillTx/>
              <a:latin typeface="Aptos"/>
            </a:endParaRPr>
          </a:p>
          <a:p>
            <a:pPr lvl="2" marL="1143000" indent="-228600" defTabSz="914400">
              <a:lnSpc>
                <a:spcPct val="90000"/>
              </a:lnSpc>
              <a:spcBef>
                <a:spcPts val="499"/>
              </a:spcBef>
              <a:buClr>
                <a:srgbClr val="000000"/>
              </a:buClr>
              <a:buFont typeface="Arial"/>
              <a:buChar char="•"/>
            </a:pPr>
            <a:r>
              <a:rPr b="0" lang="fi-FI" sz="2000" strike="noStrike" u="none">
                <a:solidFill>
                  <a:schemeClr val="dk1"/>
                </a:solidFill>
                <a:effectLst/>
                <a:uFillTx/>
                <a:latin typeface="Aptos"/>
              </a:rPr>
              <a:t>kolmas taso</a:t>
            </a:r>
            <a:endParaRPr b="0" lang="fi-FI" sz="2000" strike="noStrike" u="none">
              <a:solidFill>
                <a:schemeClr val="dk1"/>
              </a:solidFill>
              <a:effectLst/>
              <a:uFillTx/>
              <a:latin typeface="Aptos"/>
            </a:endParaRPr>
          </a:p>
          <a:p>
            <a:pPr lvl="3" marL="1600200" indent="-228600" defTabSz="914400">
              <a:lnSpc>
                <a:spcPct val="90000"/>
              </a:lnSpc>
              <a:spcBef>
                <a:spcPts val="499"/>
              </a:spcBef>
              <a:buClr>
                <a:srgbClr val="000000"/>
              </a:buClr>
              <a:buFont typeface="Arial"/>
              <a:buChar char="•"/>
            </a:pPr>
            <a:r>
              <a:rPr b="0" lang="fi-FI" sz="1800" strike="noStrike" u="none">
                <a:solidFill>
                  <a:schemeClr val="dk1"/>
                </a:solidFill>
                <a:effectLst/>
                <a:uFillTx/>
                <a:latin typeface="Aptos"/>
              </a:rPr>
              <a:t>neljäs taso</a:t>
            </a:r>
            <a:endParaRPr b="0" lang="fi-FI" sz="1800" strike="noStrike" u="none">
              <a:solidFill>
                <a:schemeClr val="dk1"/>
              </a:solidFill>
              <a:effectLst/>
              <a:uFillTx/>
              <a:latin typeface="Aptos"/>
            </a:endParaRPr>
          </a:p>
          <a:p>
            <a:pPr lvl="4" marL="2057400" indent="-228600" defTabSz="914400">
              <a:lnSpc>
                <a:spcPct val="90000"/>
              </a:lnSpc>
              <a:spcBef>
                <a:spcPts val="499"/>
              </a:spcBef>
              <a:buClr>
                <a:srgbClr val="000000"/>
              </a:buClr>
              <a:buFont typeface="Arial"/>
              <a:buChar char="•"/>
            </a:pPr>
            <a:r>
              <a:rPr b="0" lang="fi-FI" sz="1800" strike="noStrike" u="none">
                <a:solidFill>
                  <a:schemeClr val="dk1"/>
                </a:solidFill>
                <a:effectLst/>
                <a:uFillTx/>
                <a:latin typeface="Aptos"/>
              </a:rPr>
              <a:t>viides taso</a:t>
            </a:r>
            <a:endParaRPr b="0" lang="fi-FI" sz="1800" strike="noStrike" u="none">
              <a:solidFill>
                <a:schemeClr val="dk1"/>
              </a:solidFill>
              <a:effectLst/>
              <a:uFillTx/>
              <a:latin typeface="Aptos"/>
            </a:endParaRPr>
          </a:p>
        </p:txBody>
      </p:sp>
      <p:sp>
        <p:nvSpPr>
          <p:cNvPr id="6" name="PlaceHolder 3"/>
          <p:cNvSpPr>
            <a:spLocks noGrp="1"/>
          </p:cNvSpPr>
          <p:nvPr>
            <p:ph type="dt" idx="4"/>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fi-FI" sz="1200" strike="noStrike" u="none">
                <a:solidFill>
                  <a:schemeClr val="dk1">
                    <a:tint val="82000"/>
                  </a:schemeClr>
                </a:solidFill>
                <a:effectLst/>
                <a:uFillTx/>
                <a:latin typeface="Aptos"/>
              </a:defRPr>
            </a:lvl1pPr>
          </a:lstStyle>
          <a:p>
            <a:pPr indent="0" defTabSz="914400">
              <a:lnSpc>
                <a:spcPct val="100000"/>
              </a:lnSpc>
              <a:buNone/>
            </a:pPr>
            <a:r>
              <a:rPr b="0" lang="fi-FI" sz="1200" strike="noStrike" u="none">
                <a:solidFill>
                  <a:schemeClr val="dk1">
                    <a:tint val="82000"/>
                  </a:schemeClr>
                </a:solidFill>
                <a:effectLst/>
                <a:uFillTx/>
                <a:latin typeface="Aptos"/>
              </a:rPr>
              <a:t>&lt;päivämäärä/kellonaika&gt;</a:t>
            </a:r>
            <a:endParaRPr b="0" lang="fi-FI" sz="1200" strike="noStrike" u="none">
              <a:solidFill>
                <a:srgbClr val="000000"/>
              </a:solidFill>
              <a:effectLst/>
              <a:uFillTx/>
              <a:latin typeface="Times New Roman"/>
            </a:endParaRPr>
          </a:p>
        </p:txBody>
      </p:sp>
      <p:sp>
        <p:nvSpPr>
          <p:cNvPr id="7" name="PlaceHolder 4"/>
          <p:cNvSpPr>
            <a:spLocks noGrp="1"/>
          </p:cNvSpPr>
          <p:nvPr>
            <p:ph type="ftr" idx="5"/>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fi-FI" sz="1400" strike="noStrike" u="none">
                <a:solidFill>
                  <a:srgbClr val="000000"/>
                </a:solidFill>
                <a:effectLst/>
                <a:uFillTx/>
                <a:latin typeface="Times New Roman"/>
              </a:defRPr>
            </a:lvl1pPr>
          </a:lstStyle>
          <a:p>
            <a:pPr indent="0" algn="ctr">
              <a:buNone/>
            </a:pPr>
            <a:r>
              <a:rPr b="0" lang="fi-FI" sz="1400" strike="noStrike" u="none">
                <a:solidFill>
                  <a:srgbClr val="000000"/>
                </a:solidFill>
                <a:effectLst/>
                <a:uFillTx/>
                <a:latin typeface="Times New Roman"/>
              </a:rPr>
              <a:t>&lt;alatunniste&gt;</a:t>
            </a:r>
            <a:endParaRPr b="0" lang="fi-FI" sz="1400" strike="noStrike" u="none">
              <a:solidFill>
                <a:srgbClr val="000000"/>
              </a:solidFill>
              <a:effectLst/>
              <a:uFillTx/>
              <a:latin typeface="Times New Roman"/>
            </a:endParaRPr>
          </a:p>
        </p:txBody>
      </p:sp>
      <p:sp>
        <p:nvSpPr>
          <p:cNvPr id="8" name="PlaceHolder 5"/>
          <p:cNvSpPr>
            <a:spLocks noGrp="1"/>
          </p:cNvSpPr>
          <p:nvPr>
            <p:ph type="sldNum" idx="6"/>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fi-FI" sz="1200" strike="noStrike" u="none">
                <a:solidFill>
                  <a:schemeClr val="dk1">
                    <a:tint val="82000"/>
                  </a:schemeClr>
                </a:solidFill>
                <a:effectLst/>
                <a:uFillTx/>
                <a:latin typeface="Aptos"/>
              </a:defRPr>
            </a:lvl1pPr>
          </a:lstStyle>
          <a:p>
            <a:pPr indent="0" algn="r" defTabSz="914400">
              <a:lnSpc>
                <a:spcPct val="100000"/>
              </a:lnSpc>
              <a:buNone/>
            </a:pPr>
            <a:fld id="{3E288BEB-1571-446F-B881-A6DF08A19AE5}" type="slidenum">
              <a:rPr b="0" lang="fi-FI" sz="1200" strike="noStrike" u="none">
                <a:solidFill>
                  <a:schemeClr val="dk1">
                    <a:tint val="82000"/>
                  </a:schemeClr>
                </a:solidFill>
                <a:effectLst/>
                <a:uFillTx/>
                <a:latin typeface="Aptos"/>
              </a:rPr>
              <a:t>&lt;numero&gt;</a:t>
            </a:fld>
            <a:endParaRPr b="0" lang="fi-FI" sz="1200" strike="noStrike" u="none">
              <a:solidFill>
                <a:srgbClr val="000000"/>
              </a:solidFill>
              <a:effectLst/>
              <a:uFillTx/>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Pystysuora otsikko ja teksti">
    <p:bg>
      <p:bgPr>
        <a:solidFill>
          <a:srgbClr val="ffffff"/>
        </a:solidFill>
      </p:bgPr>
    </p:bg>
    <p:spTree>
      <p:nvGrpSpPr>
        <p:cNvPr id="1" name=""/>
        <p:cNvGrpSpPr/>
        <p:nvPr/>
      </p:nvGrpSpPr>
      <p:grpSpPr>
        <a:xfrm>
          <a:off x="0" y="0"/>
          <a:ext cx="0" cy="0"/>
          <a:chOff x="0" y="0"/>
          <a:chExt cx="0" cy="0"/>
        </a:xfrm>
      </p:grpSpPr>
      <p:sp>
        <p:nvSpPr>
          <p:cNvPr id="9" name="PlaceHolder 1"/>
          <p:cNvSpPr>
            <a:spLocks noGrp="1"/>
          </p:cNvSpPr>
          <p:nvPr>
            <p:ph type="title"/>
          </p:nvPr>
        </p:nvSpPr>
        <p:spPr>
          <a:xfrm>
            <a:off x="8724960" y="365040"/>
            <a:ext cx="2628720" cy="5811480"/>
          </a:xfrm>
          <a:prstGeom prst="rect">
            <a:avLst/>
          </a:prstGeom>
          <a:noFill/>
          <a:ln w="0">
            <a:noFill/>
          </a:ln>
        </p:spPr>
        <p:txBody>
          <a:bodyPr lIns="91440" rIns="91440" tIns="45720" bIns="45720" anchor="ctr" vert="eaVert">
            <a:noAutofit/>
          </a:bodyPr>
          <a:p>
            <a:pPr indent="0" defTabSz="914400">
              <a:lnSpc>
                <a:spcPct val="90000"/>
              </a:lnSpc>
              <a:buNone/>
            </a:pPr>
            <a:r>
              <a:rPr b="0" lang="fi-FI" sz="4400" strike="noStrike" u="none">
                <a:solidFill>
                  <a:schemeClr val="dk1"/>
                </a:solidFill>
                <a:effectLst/>
                <a:uFillTx/>
                <a:latin typeface="Aptos Display"/>
              </a:rPr>
              <a:t>Muokkaa ots. perustyyl. napsautt.</a:t>
            </a:r>
            <a:endParaRPr b="0" lang="fi-FI" sz="4400" strike="noStrike" u="none">
              <a:solidFill>
                <a:schemeClr val="dk1"/>
              </a:solidFill>
              <a:effectLst/>
              <a:uFillTx/>
              <a:latin typeface="Aptos"/>
            </a:endParaRPr>
          </a:p>
        </p:txBody>
      </p:sp>
      <p:sp>
        <p:nvSpPr>
          <p:cNvPr id="10" name="PlaceHolder 2"/>
          <p:cNvSpPr>
            <a:spLocks noGrp="1"/>
          </p:cNvSpPr>
          <p:nvPr>
            <p:ph type="body"/>
          </p:nvPr>
        </p:nvSpPr>
        <p:spPr>
          <a:xfrm>
            <a:off x="838080" y="365040"/>
            <a:ext cx="7733880" cy="5811480"/>
          </a:xfrm>
          <a:prstGeom prst="rect">
            <a:avLst/>
          </a:prstGeom>
          <a:noFill/>
          <a:ln w="0">
            <a:noFill/>
          </a:ln>
        </p:spPr>
        <p:txBody>
          <a:bodyPr lIns="91440" rIns="91440" tIns="45720" bIns="45720" anchor="t" vert="eaVert">
            <a:noAutofit/>
          </a:bodyPr>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Muokkaa tekstin perustyylejä napsauttamalla</a:t>
            </a:r>
            <a:endParaRPr b="0" lang="fi-FI" sz="2800" strike="noStrike" u="none">
              <a:solidFill>
                <a:schemeClr val="dk1"/>
              </a:solidFill>
              <a:effectLst/>
              <a:uFillTx/>
              <a:latin typeface="Aptos"/>
            </a:endParaRPr>
          </a:p>
          <a:p>
            <a:pPr lvl="1" marL="685800" indent="-228600" defTabSz="914400">
              <a:lnSpc>
                <a:spcPct val="90000"/>
              </a:lnSpc>
              <a:spcBef>
                <a:spcPts val="499"/>
              </a:spcBef>
              <a:buClr>
                <a:srgbClr val="000000"/>
              </a:buClr>
              <a:buFont typeface="Arial"/>
              <a:buChar char="•"/>
            </a:pPr>
            <a:r>
              <a:rPr b="0" lang="fi-FI" sz="2400" strike="noStrike" u="none">
                <a:solidFill>
                  <a:schemeClr val="dk1"/>
                </a:solidFill>
                <a:effectLst/>
                <a:uFillTx/>
                <a:latin typeface="Aptos"/>
              </a:rPr>
              <a:t>toinen taso</a:t>
            </a:r>
            <a:endParaRPr b="0" lang="fi-FI" sz="2400" strike="noStrike" u="none">
              <a:solidFill>
                <a:schemeClr val="dk1"/>
              </a:solidFill>
              <a:effectLst/>
              <a:uFillTx/>
              <a:latin typeface="Aptos"/>
            </a:endParaRPr>
          </a:p>
          <a:p>
            <a:pPr lvl="2" marL="1143000" indent="-228600" defTabSz="914400">
              <a:lnSpc>
                <a:spcPct val="90000"/>
              </a:lnSpc>
              <a:spcBef>
                <a:spcPts val="499"/>
              </a:spcBef>
              <a:buClr>
                <a:srgbClr val="000000"/>
              </a:buClr>
              <a:buFont typeface="Arial"/>
              <a:buChar char="•"/>
            </a:pPr>
            <a:r>
              <a:rPr b="0" lang="fi-FI" sz="2000" strike="noStrike" u="none">
                <a:solidFill>
                  <a:schemeClr val="dk1"/>
                </a:solidFill>
                <a:effectLst/>
                <a:uFillTx/>
                <a:latin typeface="Aptos"/>
              </a:rPr>
              <a:t>kolmas taso</a:t>
            </a:r>
            <a:endParaRPr b="0" lang="fi-FI" sz="2000" strike="noStrike" u="none">
              <a:solidFill>
                <a:schemeClr val="dk1"/>
              </a:solidFill>
              <a:effectLst/>
              <a:uFillTx/>
              <a:latin typeface="Aptos"/>
            </a:endParaRPr>
          </a:p>
          <a:p>
            <a:pPr lvl="3" marL="1600200" indent="-228600" defTabSz="914400">
              <a:lnSpc>
                <a:spcPct val="90000"/>
              </a:lnSpc>
              <a:spcBef>
                <a:spcPts val="499"/>
              </a:spcBef>
              <a:buClr>
                <a:srgbClr val="000000"/>
              </a:buClr>
              <a:buFont typeface="Arial"/>
              <a:buChar char="•"/>
            </a:pPr>
            <a:r>
              <a:rPr b="0" lang="fi-FI" sz="1800" strike="noStrike" u="none">
                <a:solidFill>
                  <a:schemeClr val="dk1"/>
                </a:solidFill>
                <a:effectLst/>
                <a:uFillTx/>
                <a:latin typeface="Aptos"/>
              </a:rPr>
              <a:t>neljäs taso</a:t>
            </a:r>
            <a:endParaRPr b="0" lang="fi-FI" sz="1800" strike="noStrike" u="none">
              <a:solidFill>
                <a:schemeClr val="dk1"/>
              </a:solidFill>
              <a:effectLst/>
              <a:uFillTx/>
              <a:latin typeface="Aptos"/>
            </a:endParaRPr>
          </a:p>
          <a:p>
            <a:pPr lvl="4" marL="2057400" indent="-228600" defTabSz="914400">
              <a:lnSpc>
                <a:spcPct val="90000"/>
              </a:lnSpc>
              <a:spcBef>
                <a:spcPts val="499"/>
              </a:spcBef>
              <a:buClr>
                <a:srgbClr val="000000"/>
              </a:buClr>
              <a:buFont typeface="Arial"/>
              <a:buChar char="•"/>
            </a:pPr>
            <a:r>
              <a:rPr b="0" lang="fi-FI" sz="1800" strike="noStrike" u="none">
                <a:solidFill>
                  <a:schemeClr val="dk1"/>
                </a:solidFill>
                <a:effectLst/>
                <a:uFillTx/>
                <a:latin typeface="Aptos"/>
              </a:rPr>
              <a:t>viides taso</a:t>
            </a:r>
            <a:endParaRPr b="0" lang="fi-FI" sz="1800" strike="noStrike" u="none">
              <a:solidFill>
                <a:schemeClr val="dk1"/>
              </a:solidFill>
              <a:effectLst/>
              <a:uFillTx/>
              <a:latin typeface="Aptos"/>
            </a:endParaRPr>
          </a:p>
        </p:txBody>
      </p:sp>
      <p:sp>
        <p:nvSpPr>
          <p:cNvPr id="11" name="PlaceHolder 3"/>
          <p:cNvSpPr>
            <a:spLocks noGrp="1"/>
          </p:cNvSpPr>
          <p:nvPr>
            <p:ph type="dt" idx="7"/>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fi-FI" sz="1200" strike="noStrike" u="none">
                <a:solidFill>
                  <a:schemeClr val="dk1">
                    <a:tint val="82000"/>
                  </a:schemeClr>
                </a:solidFill>
                <a:effectLst/>
                <a:uFillTx/>
                <a:latin typeface="Aptos"/>
              </a:defRPr>
            </a:lvl1pPr>
          </a:lstStyle>
          <a:p>
            <a:pPr indent="0" defTabSz="914400">
              <a:lnSpc>
                <a:spcPct val="100000"/>
              </a:lnSpc>
              <a:buNone/>
            </a:pPr>
            <a:r>
              <a:rPr b="0" lang="fi-FI" sz="1200" strike="noStrike" u="none">
                <a:solidFill>
                  <a:schemeClr val="dk1">
                    <a:tint val="82000"/>
                  </a:schemeClr>
                </a:solidFill>
                <a:effectLst/>
                <a:uFillTx/>
                <a:latin typeface="Aptos"/>
              </a:rPr>
              <a:t>&lt;päivämäärä/kellonaika&gt;</a:t>
            </a:r>
            <a:endParaRPr b="0" lang="fi-FI" sz="1200" strike="noStrike" u="none">
              <a:solidFill>
                <a:srgbClr val="000000"/>
              </a:solidFill>
              <a:effectLst/>
              <a:uFillTx/>
              <a:latin typeface="Times New Roman"/>
            </a:endParaRPr>
          </a:p>
        </p:txBody>
      </p:sp>
      <p:sp>
        <p:nvSpPr>
          <p:cNvPr id="12" name="PlaceHolder 4"/>
          <p:cNvSpPr>
            <a:spLocks noGrp="1"/>
          </p:cNvSpPr>
          <p:nvPr>
            <p:ph type="ftr" idx="8"/>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fi-FI" sz="1400" strike="noStrike" u="none">
                <a:solidFill>
                  <a:srgbClr val="000000"/>
                </a:solidFill>
                <a:effectLst/>
                <a:uFillTx/>
                <a:latin typeface="Times New Roman"/>
              </a:defRPr>
            </a:lvl1pPr>
          </a:lstStyle>
          <a:p>
            <a:pPr indent="0" algn="ctr">
              <a:buNone/>
            </a:pPr>
            <a:r>
              <a:rPr b="0" lang="fi-FI" sz="1400" strike="noStrike" u="none">
                <a:solidFill>
                  <a:srgbClr val="000000"/>
                </a:solidFill>
                <a:effectLst/>
                <a:uFillTx/>
                <a:latin typeface="Times New Roman"/>
              </a:rPr>
              <a:t>&lt;alatunniste&gt;</a:t>
            </a:r>
            <a:endParaRPr b="0" lang="fi-FI" sz="1400" strike="noStrike" u="none">
              <a:solidFill>
                <a:srgbClr val="000000"/>
              </a:solidFill>
              <a:effectLst/>
              <a:uFillTx/>
              <a:latin typeface="Times New Roman"/>
            </a:endParaRPr>
          </a:p>
        </p:txBody>
      </p:sp>
      <p:sp>
        <p:nvSpPr>
          <p:cNvPr id="13" name="PlaceHolder 5"/>
          <p:cNvSpPr>
            <a:spLocks noGrp="1"/>
          </p:cNvSpPr>
          <p:nvPr>
            <p:ph type="sldNum" idx="9"/>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fi-FI" sz="1200" strike="noStrike" u="none">
                <a:solidFill>
                  <a:schemeClr val="dk1">
                    <a:tint val="82000"/>
                  </a:schemeClr>
                </a:solidFill>
                <a:effectLst/>
                <a:uFillTx/>
                <a:latin typeface="Aptos"/>
              </a:defRPr>
            </a:lvl1pPr>
          </a:lstStyle>
          <a:p>
            <a:pPr indent="0" algn="r" defTabSz="914400">
              <a:lnSpc>
                <a:spcPct val="100000"/>
              </a:lnSpc>
              <a:buNone/>
            </a:pPr>
            <a:fld id="{3C056E23-5E2F-4A7C-A5E3-1FEA7FBB4341}" type="slidenum">
              <a:rPr b="0" lang="fi-FI" sz="1200" strike="noStrike" u="none">
                <a:solidFill>
                  <a:schemeClr val="dk1">
                    <a:tint val="82000"/>
                  </a:schemeClr>
                </a:solidFill>
                <a:effectLst/>
                <a:uFillTx/>
                <a:latin typeface="Aptos"/>
              </a:rPr>
              <a:t>&lt;numero&gt;</a:t>
            </a:fld>
            <a:endParaRPr b="0" lang="fi-FI" sz="1200" strike="noStrike" u="none">
              <a:solidFill>
                <a:srgbClr val="000000"/>
              </a:solidFill>
              <a:effectLst/>
              <a:uFillTx/>
              <a:latin typeface="Times New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Otsikko ja sisältö">
    <p:bg>
      <p:bgPr>
        <a:solidFill>
          <a:srgbClr val="ffffff"/>
        </a:solidFill>
      </p:bgPr>
    </p:bg>
    <p:spTree>
      <p:nvGrpSpPr>
        <p:cNvPr id="1" name=""/>
        <p:cNvGrpSpPr/>
        <p:nvPr/>
      </p:nvGrpSpPr>
      <p:grpSpPr>
        <a:xfrm>
          <a:off x="0" y="0"/>
          <a:ext cx="0" cy="0"/>
          <a:chOff x="0" y="0"/>
          <a:chExt cx="0" cy="0"/>
        </a:xfrm>
      </p:grpSpPr>
      <p:sp>
        <p:nvSpPr>
          <p:cNvPr id="14"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fi-FI" sz="4400" strike="noStrike" u="none">
                <a:solidFill>
                  <a:schemeClr val="dk1"/>
                </a:solidFill>
                <a:effectLst/>
                <a:uFillTx/>
                <a:latin typeface="Aptos Display"/>
              </a:rPr>
              <a:t>Muokkaa ots. perustyyl. napsautt.</a:t>
            </a:r>
            <a:endParaRPr b="0" lang="fi-FI" sz="4400" strike="noStrike" u="none">
              <a:solidFill>
                <a:schemeClr val="dk1"/>
              </a:solidFill>
              <a:effectLst/>
              <a:uFillTx/>
              <a:latin typeface="Aptos"/>
            </a:endParaRPr>
          </a:p>
        </p:txBody>
      </p:sp>
      <p:sp>
        <p:nvSpPr>
          <p:cNvPr id="15" name="PlaceHolder 2"/>
          <p:cNvSpPr>
            <a:spLocks noGrp="1"/>
          </p:cNvSpPr>
          <p:nvPr>
            <p:ph type="body"/>
          </p:nvPr>
        </p:nvSpPr>
        <p:spPr>
          <a:xfrm>
            <a:off x="838080" y="1825560"/>
            <a:ext cx="1051524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Muokkaa tekstin perustyylejä napsauttamalla</a:t>
            </a:r>
            <a:endParaRPr b="0" lang="fi-FI" sz="2800" strike="noStrike" u="none">
              <a:solidFill>
                <a:schemeClr val="dk1"/>
              </a:solidFill>
              <a:effectLst/>
              <a:uFillTx/>
              <a:latin typeface="Aptos"/>
            </a:endParaRPr>
          </a:p>
          <a:p>
            <a:pPr lvl="1" marL="685800" indent="-228600" defTabSz="914400">
              <a:lnSpc>
                <a:spcPct val="90000"/>
              </a:lnSpc>
              <a:spcBef>
                <a:spcPts val="499"/>
              </a:spcBef>
              <a:buClr>
                <a:srgbClr val="000000"/>
              </a:buClr>
              <a:buFont typeface="Arial"/>
              <a:buChar char="•"/>
            </a:pPr>
            <a:r>
              <a:rPr b="0" lang="fi-FI" sz="2400" strike="noStrike" u="none">
                <a:solidFill>
                  <a:schemeClr val="dk1"/>
                </a:solidFill>
                <a:effectLst/>
                <a:uFillTx/>
                <a:latin typeface="Aptos"/>
              </a:rPr>
              <a:t>toinen taso</a:t>
            </a:r>
            <a:endParaRPr b="0" lang="fi-FI" sz="2400" strike="noStrike" u="none">
              <a:solidFill>
                <a:schemeClr val="dk1"/>
              </a:solidFill>
              <a:effectLst/>
              <a:uFillTx/>
              <a:latin typeface="Aptos"/>
            </a:endParaRPr>
          </a:p>
          <a:p>
            <a:pPr lvl="2" marL="1143000" indent="-228600" defTabSz="914400">
              <a:lnSpc>
                <a:spcPct val="90000"/>
              </a:lnSpc>
              <a:spcBef>
                <a:spcPts val="499"/>
              </a:spcBef>
              <a:buClr>
                <a:srgbClr val="000000"/>
              </a:buClr>
              <a:buFont typeface="Arial"/>
              <a:buChar char="•"/>
            </a:pPr>
            <a:r>
              <a:rPr b="0" lang="fi-FI" sz="2000" strike="noStrike" u="none">
                <a:solidFill>
                  <a:schemeClr val="dk1"/>
                </a:solidFill>
                <a:effectLst/>
                <a:uFillTx/>
                <a:latin typeface="Aptos"/>
              </a:rPr>
              <a:t>kolmas taso</a:t>
            </a:r>
            <a:endParaRPr b="0" lang="fi-FI" sz="2000" strike="noStrike" u="none">
              <a:solidFill>
                <a:schemeClr val="dk1"/>
              </a:solidFill>
              <a:effectLst/>
              <a:uFillTx/>
              <a:latin typeface="Aptos"/>
            </a:endParaRPr>
          </a:p>
          <a:p>
            <a:pPr lvl="3" marL="1600200" indent="-228600" defTabSz="914400">
              <a:lnSpc>
                <a:spcPct val="90000"/>
              </a:lnSpc>
              <a:spcBef>
                <a:spcPts val="499"/>
              </a:spcBef>
              <a:buClr>
                <a:srgbClr val="000000"/>
              </a:buClr>
              <a:buFont typeface="Arial"/>
              <a:buChar char="•"/>
            </a:pPr>
            <a:r>
              <a:rPr b="0" lang="fi-FI" sz="1800" strike="noStrike" u="none">
                <a:solidFill>
                  <a:schemeClr val="dk1"/>
                </a:solidFill>
                <a:effectLst/>
                <a:uFillTx/>
                <a:latin typeface="Aptos"/>
              </a:rPr>
              <a:t>neljäs taso</a:t>
            </a:r>
            <a:endParaRPr b="0" lang="fi-FI" sz="1800" strike="noStrike" u="none">
              <a:solidFill>
                <a:schemeClr val="dk1"/>
              </a:solidFill>
              <a:effectLst/>
              <a:uFillTx/>
              <a:latin typeface="Aptos"/>
            </a:endParaRPr>
          </a:p>
          <a:p>
            <a:pPr lvl="4" marL="2057400" indent="-228600" defTabSz="914400">
              <a:lnSpc>
                <a:spcPct val="90000"/>
              </a:lnSpc>
              <a:spcBef>
                <a:spcPts val="499"/>
              </a:spcBef>
              <a:buClr>
                <a:srgbClr val="000000"/>
              </a:buClr>
              <a:buFont typeface="Arial"/>
              <a:buChar char="•"/>
            </a:pPr>
            <a:r>
              <a:rPr b="0" lang="fi-FI" sz="1800" strike="noStrike" u="none">
                <a:solidFill>
                  <a:schemeClr val="dk1"/>
                </a:solidFill>
                <a:effectLst/>
                <a:uFillTx/>
                <a:latin typeface="Aptos"/>
              </a:rPr>
              <a:t>viides taso</a:t>
            </a:r>
            <a:endParaRPr b="0" lang="fi-FI" sz="1800" strike="noStrike" u="none">
              <a:solidFill>
                <a:schemeClr val="dk1"/>
              </a:solidFill>
              <a:effectLst/>
              <a:uFillTx/>
              <a:latin typeface="Aptos"/>
            </a:endParaRPr>
          </a:p>
        </p:txBody>
      </p:sp>
      <p:sp>
        <p:nvSpPr>
          <p:cNvPr id="16" name="PlaceHolder 3"/>
          <p:cNvSpPr>
            <a:spLocks noGrp="1"/>
          </p:cNvSpPr>
          <p:nvPr>
            <p:ph type="dt" idx="10"/>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fi-FI" sz="1200" strike="noStrike" u="none">
                <a:solidFill>
                  <a:schemeClr val="dk1">
                    <a:tint val="82000"/>
                  </a:schemeClr>
                </a:solidFill>
                <a:effectLst/>
                <a:uFillTx/>
                <a:latin typeface="Aptos"/>
              </a:defRPr>
            </a:lvl1pPr>
          </a:lstStyle>
          <a:p>
            <a:pPr indent="0" defTabSz="914400">
              <a:lnSpc>
                <a:spcPct val="100000"/>
              </a:lnSpc>
              <a:buNone/>
            </a:pPr>
            <a:r>
              <a:rPr b="0" lang="fi-FI" sz="1200" strike="noStrike" u="none">
                <a:solidFill>
                  <a:schemeClr val="dk1">
                    <a:tint val="82000"/>
                  </a:schemeClr>
                </a:solidFill>
                <a:effectLst/>
                <a:uFillTx/>
                <a:latin typeface="Aptos"/>
              </a:rPr>
              <a:t>&lt;päivämäärä/kellonaika&gt;</a:t>
            </a:r>
            <a:endParaRPr b="0" lang="fi-FI" sz="1200" strike="noStrike" u="none">
              <a:solidFill>
                <a:srgbClr val="000000"/>
              </a:solidFill>
              <a:effectLst/>
              <a:uFillTx/>
              <a:latin typeface="Times New Roman"/>
            </a:endParaRPr>
          </a:p>
        </p:txBody>
      </p:sp>
      <p:sp>
        <p:nvSpPr>
          <p:cNvPr id="17" name="PlaceHolder 4"/>
          <p:cNvSpPr>
            <a:spLocks noGrp="1"/>
          </p:cNvSpPr>
          <p:nvPr>
            <p:ph type="ftr" idx="11"/>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fi-FI" sz="1400" strike="noStrike" u="none">
                <a:solidFill>
                  <a:srgbClr val="000000"/>
                </a:solidFill>
                <a:effectLst/>
                <a:uFillTx/>
                <a:latin typeface="Times New Roman"/>
              </a:defRPr>
            </a:lvl1pPr>
          </a:lstStyle>
          <a:p>
            <a:pPr indent="0" algn="ctr">
              <a:buNone/>
            </a:pPr>
            <a:r>
              <a:rPr b="0" lang="fi-FI" sz="1400" strike="noStrike" u="none">
                <a:solidFill>
                  <a:srgbClr val="000000"/>
                </a:solidFill>
                <a:effectLst/>
                <a:uFillTx/>
                <a:latin typeface="Times New Roman"/>
              </a:rPr>
              <a:t>&lt;alatunniste&gt;</a:t>
            </a:r>
            <a:endParaRPr b="0" lang="fi-FI" sz="1400" strike="noStrike" u="none">
              <a:solidFill>
                <a:srgbClr val="000000"/>
              </a:solidFill>
              <a:effectLst/>
              <a:uFillTx/>
              <a:latin typeface="Times New Roman"/>
            </a:endParaRPr>
          </a:p>
        </p:txBody>
      </p:sp>
      <p:sp>
        <p:nvSpPr>
          <p:cNvPr id="18" name="PlaceHolder 5"/>
          <p:cNvSpPr>
            <a:spLocks noGrp="1"/>
          </p:cNvSpPr>
          <p:nvPr>
            <p:ph type="sldNum" idx="12"/>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fi-FI" sz="1200" strike="noStrike" u="none">
                <a:solidFill>
                  <a:schemeClr val="dk1">
                    <a:tint val="82000"/>
                  </a:schemeClr>
                </a:solidFill>
                <a:effectLst/>
                <a:uFillTx/>
                <a:latin typeface="Aptos"/>
              </a:defRPr>
            </a:lvl1pPr>
          </a:lstStyle>
          <a:p>
            <a:pPr indent="0" algn="r" defTabSz="914400">
              <a:lnSpc>
                <a:spcPct val="100000"/>
              </a:lnSpc>
              <a:buNone/>
            </a:pPr>
            <a:fld id="{D6479430-6A59-4C16-ABBC-8162DAC304D3}" type="slidenum">
              <a:rPr b="0" lang="fi-FI" sz="1200" strike="noStrike" u="none">
                <a:solidFill>
                  <a:schemeClr val="dk1">
                    <a:tint val="82000"/>
                  </a:schemeClr>
                </a:solidFill>
                <a:effectLst/>
                <a:uFillTx/>
                <a:latin typeface="Aptos"/>
              </a:rPr>
              <a:t>&lt;numero&gt;</a:t>
            </a:fld>
            <a:endParaRPr b="0" lang="fi-FI" sz="1200" strike="noStrike" u="none">
              <a:solidFill>
                <a:srgbClr val="000000"/>
              </a:solidFill>
              <a:effectLst/>
              <a:uFillTx/>
              <a:latin typeface="Times New Roman"/>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Osan ylätunniste">
    <p:bg>
      <p:bgPr>
        <a:solidFill>
          <a:srgbClr val="ffffff"/>
        </a:solidFill>
      </p:bgPr>
    </p:bg>
    <p:spTree>
      <p:nvGrpSpPr>
        <p:cNvPr id="1" name=""/>
        <p:cNvGrpSpPr/>
        <p:nvPr/>
      </p:nvGrpSpPr>
      <p:grpSpPr>
        <a:xfrm>
          <a:off x="0" y="0"/>
          <a:ext cx="0" cy="0"/>
          <a:chOff x="0" y="0"/>
          <a:chExt cx="0" cy="0"/>
        </a:xfrm>
      </p:grpSpPr>
      <p:sp>
        <p:nvSpPr>
          <p:cNvPr id="19" name="PlaceHolder 1"/>
          <p:cNvSpPr>
            <a:spLocks noGrp="1"/>
          </p:cNvSpPr>
          <p:nvPr>
            <p:ph type="title"/>
          </p:nvPr>
        </p:nvSpPr>
        <p:spPr>
          <a:xfrm>
            <a:off x="831960" y="1709640"/>
            <a:ext cx="10515240" cy="2852280"/>
          </a:xfrm>
          <a:prstGeom prst="rect">
            <a:avLst/>
          </a:prstGeom>
          <a:noFill/>
          <a:ln w="0">
            <a:noFill/>
          </a:ln>
        </p:spPr>
        <p:txBody>
          <a:bodyPr lIns="91440" rIns="91440" tIns="45720" bIns="45720" anchor="b">
            <a:noAutofit/>
          </a:bodyPr>
          <a:p>
            <a:pPr indent="0" defTabSz="914400">
              <a:lnSpc>
                <a:spcPct val="90000"/>
              </a:lnSpc>
              <a:buNone/>
            </a:pPr>
            <a:r>
              <a:rPr b="0" lang="fi-FI" sz="6000" strike="noStrike" u="none">
                <a:solidFill>
                  <a:schemeClr val="dk1"/>
                </a:solidFill>
                <a:effectLst/>
                <a:uFillTx/>
                <a:latin typeface="Aptos Display"/>
              </a:rPr>
              <a:t>Muokkaa ots. perustyyl. napsautt.</a:t>
            </a:r>
            <a:endParaRPr b="0" lang="fi-FI" sz="6000" strike="noStrike" u="none">
              <a:solidFill>
                <a:schemeClr val="dk1"/>
              </a:solidFill>
              <a:effectLst/>
              <a:uFillTx/>
              <a:latin typeface="Aptos"/>
            </a:endParaRPr>
          </a:p>
        </p:txBody>
      </p:sp>
      <p:sp>
        <p:nvSpPr>
          <p:cNvPr id="20" name="PlaceHolder 2"/>
          <p:cNvSpPr>
            <a:spLocks noGrp="1"/>
          </p:cNvSpPr>
          <p:nvPr>
            <p:ph type="body"/>
          </p:nvPr>
        </p:nvSpPr>
        <p:spPr>
          <a:xfrm>
            <a:off x="831960" y="4589640"/>
            <a:ext cx="10515240" cy="149976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fi-FI" sz="2400" strike="noStrike" u="none">
                <a:solidFill>
                  <a:schemeClr val="dk1">
                    <a:tint val="82000"/>
                  </a:schemeClr>
                </a:solidFill>
                <a:effectLst/>
                <a:uFillTx/>
                <a:latin typeface="Aptos"/>
              </a:rPr>
              <a:t>Muokkaa tekstin perustyylejä napsauttamalla</a:t>
            </a:r>
            <a:endParaRPr b="0" lang="fi-FI" sz="2400" strike="noStrike" u="none">
              <a:solidFill>
                <a:schemeClr val="dk1"/>
              </a:solidFill>
              <a:effectLst/>
              <a:uFillTx/>
              <a:latin typeface="Aptos"/>
            </a:endParaRPr>
          </a:p>
        </p:txBody>
      </p:sp>
      <p:sp>
        <p:nvSpPr>
          <p:cNvPr id="21" name="PlaceHolder 3"/>
          <p:cNvSpPr>
            <a:spLocks noGrp="1"/>
          </p:cNvSpPr>
          <p:nvPr>
            <p:ph type="dt" idx="13"/>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fi-FI" sz="1200" strike="noStrike" u="none">
                <a:solidFill>
                  <a:schemeClr val="dk1">
                    <a:tint val="82000"/>
                  </a:schemeClr>
                </a:solidFill>
                <a:effectLst/>
                <a:uFillTx/>
                <a:latin typeface="Aptos"/>
              </a:defRPr>
            </a:lvl1pPr>
          </a:lstStyle>
          <a:p>
            <a:pPr indent="0" defTabSz="914400">
              <a:lnSpc>
                <a:spcPct val="100000"/>
              </a:lnSpc>
              <a:buNone/>
            </a:pPr>
            <a:r>
              <a:rPr b="0" lang="fi-FI" sz="1200" strike="noStrike" u="none">
                <a:solidFill>
                  <a:schemeClr val="dk1">
                    <a:tint val="82000"/>
                  </a:schemeClr>
                </a:solidFill>
                <a:effectLst/>
                <a:uFillTx/>
                <a:latin typeface="Aptos"/>
              </a:rPr>
              <a:t>&lt;päivämäärä/kellonaika&gt;</a:t>
            </a:r>
            <a:endParaRPr b="0" lang="fi-FI" sz="1200" strike="noStrike" u="none">
              <a:solidFill>
                <a:srgbClr val="000000"/>
              </a:solidFill>
              <a:effectLst/>
              <a:uFillTx/>
              <a:latin typeface="Times New Roman"/>
            </a:endParaRPr>
          </a:p>
        </p:txBody>
      </p:sp>
      <p:sp>
        <p:nvSpPr>
          <p:cNvPr id="22" name="PlaceHolder 4"/>
          <p:cNvSpPr>
            <a:spLocks noGrp="1"/>
          </p:cNvSpPr>
          <p:nvPr>
            <p:ph type="ftr" idx="14"/>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fi-FI" sz="1400" strike="noStrike" u="none">
                <a:solidFill>
                  <a:srgbClr val="000000"/>
                </a:solidFill>
                <a:effectLst/>
                <a:uFillTx/>
                <a:latin typeface="Times New Roman"/>
              </a:defRPr>
            </a:lvl1pPr>
          </a:lstStyle>
          <a:p>
            <a:pPr indent="0" algn="ctr">
              <a:buNone/>
            </a:pPr>
            <a:r>
              <a:rPr b="0" lang="fi-FI" sz="1400" strike="noStrike" u="none">
                <a:solidFill>
                  <a:srgbClr val="000000"/>
                </a:solidFill>
                <a:effectLst/>
                <a:uFillTx/>
                <a:latin typeface="Times New Roman"/>
              </a:rPr>
              <a:t>&lt;alatunniste&gt;</a:t>
            </a:r>
            <a:endParaRPr b="0" lang="fi-FI" sz="1400" strike="noStrike" u="none">
              <a:solidFill>
                <a:srgbClr val="000000"/>
              </a:solidFill>
              <a:effectLst/>
              <a:uFillTx/>
              <a:latin typeface="Times New Roman"/>
            </a:endParaRPr>
          </a:p>
        </p:txBody>
      </p:sp>
      <p:sp>
        <p:nvSpPr>
          <p:cNvPr id="23" name="PlaceHolder 5"/>
          <p:cNvSpPr>
            <a:spLocks noGrp="1"/>
          </p:cNvSpPr>
          <p:nvPr>
            <p:ph type="sldNum" idx="15"/>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fi-FI" sz="1200" strike="noStrike" u="none">
                <a:solidFill>
                  <a:schemeClr val="dk1">
                    <a:tint val="82000"/>
                  </a:schemeClr>
                </a:solidFill>
                <a:effectLst/>
                <a:uFillTx/>
                <a:latin typeface="Aptos"/>
              </a:defRPr>
            </a:lvl1pPr>
          </a:lstStyle>
          <a:p>
            <a:pPr indent="0" algn="r" defTabSz="914400">
              <a:lnSpc>
                <a:spcPct val="100000"/>
              </a:lnSpc>
              <a:buNone/>
            </a:pPr>
            <a:fld id="{E6A09F11-7ABF-40FD-B7AE-963F3583E2BB}" type="slidenum">
              <a:rPr b="0" lang="fi-FI" sz="1200" strike="noStrike" u="none">
                <a:solidFill>
                  <a:schemeClr val="dk1">
                    <a:tint val="82000"/>
                  </a:schemeClr>
                </a:solidFill>
                <a:effectLst/>
                <a:uFillTx/>
                <a:latin typeface="Aptos"/>
              </a:rPr>
              <a:t>&lt;numero&gt;</a:t>
            </a:fld>
            <a:endParaRPr b="0" lang="fi-FI" sz="1200" strike="noStrike" u="none">
              <a:solidFill>
                <a:srgbClr val="000000"/>
              </a:solidFill>
              <a:effectLst/>
              <a:uFillTx/>
              <a:latin typeface="Times New Roman"/>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Kaksi sisältökohdetta">
    <p:bg>
      <p:bgPr>
        <a:solidFill>
          <a:srgbClr val="ffffff"/>
        </a:solidFill>
      </p:bgPr>
    </p:bg>
    <p:spTree>
      <p:nvGrpSpPr>
        <p:cNvPr id="1" name=""/>
        <p:cNvGrpSpPr/>
        <p:nvPr/>
      </p:nvGrpSpPr>
      <p:grpSpPr>
        <a:xfrm>
          <a:off x="0" y="0"/>
          <a:ext cx="0" cy="0"/>
          <a:chOff x="0" y="0"/>
          <a:chExt cx="0" cy="0"/>
        </a:xfrm>
      </p:grpSpPr>
      <p:sp>
        <p:nvSpPr>
          <p:cNvPr id="24"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fi-FI" sz="4400" strike="noStrike" u="none">
                <a:solidFill>
                  <a:schemeClr val="dk1"/>
                </a:solidFill>
                <a:effectLst/>
                <a:uFillTx/>
                <a:latin typeface="Aptos Display"/>
              </a:rPr>
              <a:t>Muokkaa ots. perustyyl. napsautt.</a:t>
            </a:r>
            <a:endParaRPr b="0" lang="fi-FI" sz="4400" strike="noStrike" u="none">
              <a:solidFill>
                <a:schemeClr val="dk1"/>
              </a:solidFill>
              <a:effectLst/>
              <a:uFillTx/>
              <a:latin typeface="Aptos"/>
            </a:endParaRPr>
          </a:p>
        </p:txBody>
      </p:sp>
      <p:sp>
        <p:nvSpPr>
          <p:cNvPr id="25" name="PlaceHolder 2"/>
          <p:cNvSpPr>
            <a:spLocks noGrp="1"/>
          </p:cNvSpPr>
          <p:nvPr>
            <p:ph type="body"/>
          </p:nvPr>
        </p:nvSpPr>
        <p:spPr>
          <a:xfrm>
            <a:off x="838080" y="1825560"/>
            <a:ext cx="518112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Muokkaa tekstin perustyylejä napsauttamalla</a:t>
            </a:r>
            <a:endParaRPr b="0" lang="fi-FI" sz="2800" strike="noStrike" u="none">
              <a:solidFill>
                <a:schemeClr val="dk1"/>
              </a:solidFill>
              <a:effectLst/>
              <a:uFillTx/>
              <a:latin typeface="Aptos"/>
            </a:endParaRPr>
          </a:p>
          <a:p>
            <a:pPr lvl="1" marL="685800" indent="-228600" defTabSz="914400">
              <a:lnSpc>
                <a:spcPct val="90000"/>
              </a:lnSpc>
              <a:spcBef>
                <a:spcPts val="499"/>
              </a:spcBef>
              <a:buClr>
                <a:srgbClr val="000000"/>
              </a:buClr>
              <a:buFont typeface="Arial"/>
              <a:buChar char="•"/>
            </a:pPr>
            <a:r>
              <a:rPr b="0" lang="fi-FI" sz="2400" strike="noStrike" u="none">
                <a:solidFill>
                  <a:schemeClr val="dk1"/>
                </a:solidFill>
                <a:effectLst/>
                <a:uFillTx/>
                <a:latin typeface="Aptos"/>
              </a:rPr>
              <a:t>toinen taso</a:t>
            </a:r>
            <a:endParaRPr b="0" lang="fi-FI" sz="2400" strike="noStrike" u="none">
              <a:solidFill>
                <a:schemeClr val="dk1"/>
              </a:solidFill>
              <a:effectLst/>
              <a:uFillTx/>
              <a:latin typeface="Aptos"/>
            </a:endParaRPr>
          </a:p>
          <a:p>
            <a:pPr lvl="2" marL="1143000" indent="-228600" defTabSz="914400">
              <a:lnSpc>
                <a:spcPct val="90000"/>
              </a:lnSpc>
              <a:spcBef>
                <a:spcPts val="499"/>
              </a:spcBef>
              <a:buClr>
                <a:srgbClr val="000000"/>
              </a:buClr>
              <a:buFont typeface="Arial"/>
              <a:buChar char="•"/>
            </a:pPr>
            <a:r>
              <a:rPr b="0" lang="fi-FI" sz="2000" strike="noStrike" u="none">
                <a:solidFill>
                  <a:schemeClr val="dk1"/>
                </a:solidFill>
                <a:effectLst/>
                <a:uFillTx/>
                <a:latin typeface="Aptos"/>
              </a:rPr>
              <a:t>kolmas taso</a:t>
            </a:r>
            <a:endParaRPr b="0" lang="fi-FI" sz="2000" strike="noStrike" u="none">
              <a:solidFill>
                <a:schemeClr val="dk1"/>
              </a:solidFill>
              <a:effectLst/>
              <a:uFillTx/>
              <a:latin typeface="Aptos"/>
            </a:endParaRPr>
          </a:p>
          <a:p>
            <a:pPr lvl="3" marL="1600200" indent="-228600" defTabSz="914400">
              <a:lnSpc>
                <a:spcPct val="90000"/>
              </a:lnSpc>
              <a:spcBef>
                <a:spcPts val="499"/>
              </a:spcBef>
              <a:buClr>
                <a:srgbClr val="000000"/>
              </a:buClr>
              <a:buFont typeface="Arial"/>
              <a:buChar char="•"/>
            </a:pPr>
            <a:r>
              <a:rPr b="0" lang="fi-FI" sz="1800" strike="noStrike" u="none">
                <a:solidFill>
                  <a:schemeClr val="dk1"/>
                </a:solidFill>
                <a:effectLst/>
                <a:uFillTx/>
                <a:latin typeface="Aptos"/>
              </a:rPr>
              <a:t>neljäs taso</a:t>
            </a:r>
            <a:endParaRPr b="0" lang="fi-FI" sz="1800" strike="noStrike" u="none">
              <a:solidFill>
                <a:schemeClr val="dk1"/>
              </a:solidFill>
              <a:effectLst/>
              <a:uFillTx/>
              <a:latin typeface="Aptos"/>
            </a:endParaRPr>
          </a:p>
          <a:p>
            <a:pPr lvl="4" marL="2057400" indent="-228600" defTabSz="914400">
              <a:lnSpc>
                <a:spcPct val="90000"/>
              </a:lnSpc>
              <a:spcBef>
                <a:spcPts val="499"/>
              </a:spcBef>
              <a:buClr>
                <a:srgbClr val="000000"/>
              </a:buClr>
              <a:buFont typeface="Arial"/>
              <a:buChar char="•"/>
            </a:pPr>
            <a:r>
              <a:rPr b="0" lang="fi-FI" sz="1800" strike="noStrike" u="none">
                <a:solidFill>
                  <a:schemeClr val="dk1"/>
                </a:solidFill>
                <a:effectLst/>
                <a:uFillTx/>
                <a:latin typeface="Aptos"/>
              </a:rPr>
              <a:t>viides taso</a:t>
            </a:r>
            <a:endParaRPr b="0" lang="fi-FI" sz="1800" strike="noStrike" u="none">
              <a:solidFill>
                <a:schemeClr val="dk1"/>
              </a:solidFill>
              <a:effectLst/>
              <a:uFillTx/>
              <a:latin typeface="Aptos"/>
            </a:endParaRPr>
          </a:p>
        </p:txBody>
      </p:sp>
      <p:sp>
        <p:nvSpPr>
          <p:cNvPr id="26" name="PlaceHolder 3"/>
          <p:cNvSpPr>
            <a:spLocks noGrp="1"/>
          </p:cNvSpPr>
          <p:nvPr>
            <p:ph type="body"/>
          </p:nvPr>
        </p:nvSpPr>
        <p:spPr>
          <a:xfrm>
            <a:off x="6172200" y="1825560"/>
            <a:ext cx="518112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Muokkaa tekstin perustyylejä napsauttamalla</a:t>
            </a:r>
            <a:endParaRPr b="0" lang="fi-FI" sz="2800" strike="noStrike" u="none">
              <a:solidFill>
                <a:schemeClr val="dk1"/>
              </a:solidFill>
              <a:effectLst/>
              <a:uFillTx/>
              <a:latin typeface="Aptos"/>
            </a:endParaRPr>
          </a:p>
          <a:p>
            <a:pPr lvl="1" marL="685800" indent="-228600" defTabSz="914400">
              <a:lnSpc>
                <a:spcPct val="90000"/>
              </a:lnSpc>
              <a:spcBef>
                <a:spcPts val="499"/>
              </a:spcBef>
              <a:buClr>
                <a:srgbClr val="000000"/>
              </a:buClr>
              <a:buFont typeface="Arial"/>
              <a:buChar char="•"/>
            </a:pPr>
            <a:r>
              <a:rPr b="0" lang="fi-FI" sz="2400" strike="noStrike" u="none">
                <a:solidFill>
                  <a:schemeClr val="dk1"/>
                </a:solidFill>
                <a:effectLst/>
                <a:uFillTx/>
                <a:latin typeface="Aptos"/>
              </a:rPr>
              <a:t>toinen taso</a:t>
            </a:r>
            <a:endParaRPr b="0" lang="fi-FI" sz="2400" strike="noStrike" u="none">
              <a:solidFill>
                <a:schemeClr val="dk1"/>
              </a:solidFill>
              <a:effectLst/>
              <a:uFillTx/>
              <a:latin typeface="Aptos"/>
            </a:endParaRPr>
          </a:p>
          <a:p>
            <a:pPr lvl="2" marL="1143000" indent="-228600" defTabSz="914400">
              <a:lnSpc>
                <a:spcPct val="90000"/>
              </a:lnSpc>
              <a:spcBef>
                <a:spcPts val="499"/>
              </a:spcBef>
              <a:buClr>
                <a:srgbClr val="000000"/>
              </a:buClr>
              <a:buFont typeface="Arial"/>
              <a:buChar char="•"/>
            </a:pPr>
            <a:r>
              <a:rPr b="0" lang="fi-FI" sz="2000" strike="noStrike" u="none">
                <a:solidFill>
                  <a:schemeClr val="dk1"/>
                </a:solidFill>
                <a:effectLst/>
                <a:uFillTx/>
                <a:latin typeface="Aptos"/>
              </a:rPr>
              <a:t>kolmas taso</a:t>
            </a:r>
            <a:endParaRPr b="0" lang="fi-FI" sz="2000" strike="noStrike" u="none">
              <a:solidFill>
                <a:schemeClr val="dk1"/>
              </a:solidFill>
              <a:effectLst/>
              <a:uFillTx/>
              <a:latin typeface="Aptos"/>
            </a:endParaRPr>
          </a:p>
          <a:p>
            <a:pPr lvl="3" marL="1600200" indent="-228600" defTabSz="914400">
              <a:lnSpc>
                <a:spcPct val="90000"/>
              </a:lnSpc>
              <a:spcBef>
                <a:spcPts val="499"/>
              </a:spcBef>
              <a:buClr>
                <a:srgbClr val="000000"/>
              </a:buClr>
              <a:buFont typeface="Arial"/>
              <a:buChar char="•"/>
            </a:pPr>
            <a:r>
              <a:rPr b="0" lang="fi-FI" sz="1800" strike="noStrike" u="none">
                <a:solidFill>
                  <a:schemeClr val="dk1"/>
                </a:solidFill>
                <a:effectLst/>
                <a:uFillTx/>
                <a:latin typeface="Aptos"/>
              </a:rPr>
              <a:t>neljäs taso</a:t>
            </a:r>
            <a:endParaRPr b="0" lang="fi-FI" sz="1800" strike="noStrike" u="none">
              <a:solidFill>
                <a:schemeClr val="dk1"/>
              </a:solidFill>
              <a:effectLst/>
              <a:uFillTx/>
              <a:latin typeface="Aptos"/>
            </a:endParaRPr>
          </a:p>
          <a:p>
            <a:pPr lvl="4" marL="2057400" indent="-228600" defTabSz="914400">
              <a:lnSpc>
                <a:spcPct val="90000"/>
              </a:lnSpc>
              <a:spcBef>
                <a:spcPts val="499"/>
              </a:spcBef>
              <a:buClr>
                <a:srgbClr val="000000"/>
              </a:buClr>
              <a:buFont typeface="Arial"/>
              <a:buChar char="•"/>
            </a:pPr>
            <a:r>
              <a:rPr b="0" lang="fi-FI" sz="1800" strike="noStrike" u="none">
                <a:solidFill>
                  <a:schemeClr val="dk1"/>
                </a:solidFill>
                <a:effectLst/>
                <a:uFillTx/>
                <a:latin typeface="Aptos"/>
              </a:rPr>
              <a:t>viides taso</a:t>
            </a:r>
            <a:endParaRPr b="0" lang="fi-FI" sz="1800" strike="noStrike" u="none">
              <a:solidFill>
                <a:schemeClr val="dk1"/>
              </a:solidFill>
              <a:effectLst/>
              <a:uFillTx/>
              <a:latin typeface="Aptos"/>
            </a:endParaRPr>
          </a:p>
        </p:txBody>
      </p:sp>
      <p:sp>
        <p:nvSpPr>
          <p:cNvPr id="27" name="PlaceHolder 4"/>
          <p:cNvSpPr>
            <a:spLocks noGrp="1"/>
          </p:cNvSpPr>
          <p:nvPr>
            <p:ph type="dt" idx="16"/>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fi-FI" sz="1200" strike="noStrike" u="none">
                <a:solidFill>
                  <a:schemeClr val="dk1">
                    <a:tint val="82000"/>
                  </a:schemeClr>
                </a:solidFill>
                <a:effectLst/>
                <a:uFillTx/>
                <a:latin typeface="Aptos"/>
              </a:defRPr>
            </a:lvl1pPr>
          </a:lstStyle>
          <a:p>
            <a:pPr indent="0" defTabSz="914400">
              <a:lnSpc>
                <a:spcPct val="100000"/>
              </a:lnSpc>
              <a:buNone/>
            </a:pPr>
            <a:r>
              <a:rPr b="0" lang="fi-FI" sz="1200" strike="noStrike" u="none">
                <a:solidFill>
                  <a:schemeClr val="dk1">
                    <a:tint val="82000"/>
                  </a:schemeClr>
                </a:solidFill>
                <a:effectLst/>
                <a:uFillTx/>
                <a:latin typeface="Aptos"/>
              </a:rPr>
              <a:t>&lt;päivämäärä/kellonaika&gt;</a:t>
            </a:r>
            <a:endParaRPr b="0" lang="fi-FI" sz="1200" strike="noStrike" u="none">
              <a:solidFill>
                <a:srgbClr val="000000"/>
              </a:solidFill>
              <a:effectLst/>
              <a:uFillTx/>
              <a:latin typeface="Times New Roman"/>
            </a:endParaRPr>
          </a:p>
        </p:txBody>
      </p:sp>
      <p:sp>
        <p:nvSpPr>
          <p:cNvPr id="28" name="PlaceHolder 5"/>
          <p:cNvSpPr>
            <a:spLocks noGrp="1"/>
          </p:cNvSpPr>
          <p:nvPr>
            <p:ph type="ftr" idx="17"/>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fi-FI" sz="1400" strike="noStrike" u="none">
                <a:solidFill>
                  <a:srgbClr val="000000"/>
                </a:solidFill>
                <a:effectLst/>
                <a:uFillTx/>
                <a:latin typeface="Times New Roman"/>
              </a:defRPr>
            </a:lvl1pPr>
          </a:lstStyle>
          <a:p>
            <a:pPr indent="0" algn="ctr">
              <a:buNone/>
            </a:pPr>
            <a:r>
              <a:rPr b="0" lang="fi-FI" sz="1400" strike="noStrike" u="none">
                <a:solidFill>
                  <a:srgbClr val="000000"/>
                </a:solidFill>
                <a:effectLst/>
                <a:uFillTx/>
                <a:latin typeface="Times New Roman"/>
              </a:rPr>
              <a:t>&lt;alatunniste&gt;</a:t>
            </a:r>
            <a:endParaRPr b="0" lang="fi-FI" sz="1400" strike="noStrike" u="none">
              <a:solidFill>
                <a:srgbClr val="000000"/>
              </a:solidFill>
              <a:effectLst/>
              <a:uFillTx/>
              <a:latin typeface="Times New Roman"/>
            </a:endParaRPr>
          </a:p>
        </p:txBody>
      </p:sp>
      <p:sp>
        <p:nvSpPr>
          <p:cNvPr id="29" name="PlaceHolder 6"/>
          <p:cNvSpPr>
            <a:spLocks noGrp="1"/>
          </p:cNvSpPr>
          <p:nvPr>
            <p:ph type="sldNum" idx="18"/>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fi-FI" sz="1200" strike="noStrike" u="none">
                <a:solidFill>
                  <a:schemeClr val="dk1">
                    <a:tint val="82000"/>
                  </a:schemeClr>
                </a:solidFill>
                <a:effectLst/>
                <a:uFillTx/>
                <a:latin typeface="Aptos"/>
              </a:defRPr>
            </a:lvl1pPr>
          </a:lstStyle>
          <a:p>
            <a:pPr indent="0" algn="r" defTabSz="914400">
              <a:lnSpc>
                <a:spcPct val="100000"/>
              </a:lnSpc>
              <a:buNone/>
            </a:pPr>
            <a:fld id="{B71E0371-3C48-4DD4-8B52-13BB07E44FCD}" type="slidenum">
              <a:rPr b="0" lang="fi-FI" sz="1200" strike="noStrike" u="none">
                <a:solidFill>
                  <a:schemeClr val="dk1">
                    <a:tint val="82000"/>
                  </a:schemeClr>
                </a:solidFill>
                <a:effectLst/>
                <a:uFillTx/>
                <a:latin typeface="Aptos"/>
              </a:rPr>
              <a:t>&lt;numero&gt;</a:t>
            </a:fld>
            <a:endParaRPr b="0" lang="fi-FI" sz="1200" strike="noStrike" u="none">
              <a:solidFill>
                <a:srgbClr val="000000"/>
              </a:solidFill>
              <a:effectLst/>
              <a:uFillTx/>
              <a:latin typeface="Times New Roman"/>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ertailu">
    <p:bg>
      <p:bgPr>
        <a:solidFill>
          <a:srgbClr val="ffffff"/>
        </a:solidFill>
      </p:bgPr>
    </p:bg>
    <p:spTree>
      <p:nvGrpSpPr>
        <p:cNvPr id="1" name=""/>
        <p:cNvGrpSpPr/>
        <p:nvPr/>
      </p:nvGrpSpPr>
      <p:grpSpPr>
        <a:xfrm>
          <a:off x="0" y="0"/>
          <a:ext cx="0" cy="0"/>
          <a:chOff x="0" y="0"/>
          <a:chExt cx="0" cy="0"/>
        </a:xfrm>
      </p:grpSpPr>
      <p:sp>
        <p:nvSpPr>
          <p:cNvPr id="30" name="PlaceHolder 1"/>
          <p:cNvSpPr>
            <a:spLocks noGrp="1"/>
          </p:cNvSpPr>
          <p:nvPr>
            <p:ph type="title"/>
          </p:nvPr>
        </p:nvSpPr>
        <p:spPr>
          <a:xfrm>
            <a:off x="8398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fi-FI" sz="4400" strike="noStrike" u="none">
                <a:solidFill>
                  <a:schemeClr val="dk1"/>
                </a:solidFill>
                <a:effectLst/>
                <a:uFillTx/>
                <a:latin typeface="Aptos Display"/>
              </a:rPr>
              <a:t>Muokkaa ots. perustyyl. napsautt.</a:t>
            </a:r>
            <a:endParaRPr b="0" lang="fi-FI" sz="4400" strike="noStrike" u="none">
              <a:solidFill>
                <a:schemeClr val="dk1"/>
              </a:solidFill>
              <a:effectLst/>
              <a:uFillTx/>
              <a:latin typeface="Aptos"/>
            </a:endParaRPr>
          </a:p>
        </p:txBody>
      </p:sp>
      <p:sp>
        <p:nvSpPr>
          <p:cNvPr id="31" name="PlaceHolder 2"/>
          <p:cNvSpPr>
            <a:spLocks noGrp="1"/>
          </p:cNvSpPr>
          <p:nvPr>
            <p:ph type="body"/>
          </p:nvPr>
        </p:nvSpPr>
        <p:spPr>
          <a:xfrm>
            <a:off x="839880" y="1681200"/>
            <a:ext cx="5157360" cy="82368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1" lang="fi-FI" sz="2400" strike="noStrike" u="none">
                <a:solidFill>
                  <a:schemeClr val="dk1"/>
                </a:solidFill>
                <a:effectLst/>
                <a:uFillTx/>
                <a:latin typeface="Aptos"/>
              </a:rPr>
              <a:t>Muokkaa tekstin perustyylejä napsauttamalla</a:t>
            </a:r>
            <a:endParaRPr b="0" lang="fi-FI" sz="2400" strike="noStrike" u="none">
              <a:solidFill>
                <a:schemeClr val="dk1"/>
              </a:solidFill>
              <a:effectLst/>
              <a:uFillTx/>
              <a:latin typeface="Aptos"/>
            </a:endParaRPr>
          </a:p>
        </p:txBody>
      </p:sp>
      <p:sp>
        <p:nvSpPr>
          <p:cNvPr id="32" name="PlaceHolder 3"/>
          <p:cNvSpPr>
            <a:spLocks noGrp="1"/>
          </p:cNvSpPr>
          <p:nvPr>
            <p:ph type="body"/>
          </p:nvPr>
        </p:nvSpPr>
        <p:spPr>
          <a:xfrm>
            <a:off x="839880" y="2505240"/>
            <a:ext cx="5157360" cy="36842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Muokkaa tekstin perustyylejä napsauttamalla</a:t>
            </a:r>
            <a:endParaRPr b="0" lang="fi-FI" sz="2800" strike="noStrike" u="none">
              <a:solidFill>
                <a:schemeClr val="dk1"/>
              </a:solidFill>
              <a:effectLst/>
              <a:uFillTx/>
              <a:latin typeface="Aptos"/>
            </a:endParaRPr>
          </a:p>
          <a:p>
            <a:pPr lvl="1" marL="685800" indent="-228600" defTabSz="914400">
              <a:lnSpc>
                <a:spcPct val="90000"/>
              </a:lnSpc>
              <a:spcBef>
                <a:spcPts val="499"/>
              </a:spcBef>
              <a:buClr>
                <a:srgbClr val="000000"/>
              </a:buClr>
              <a:buFont typeface="Arial"/>
              <a:buChar char="•"/>
            </a:pPr>
            <a:r>
              <a:rPr b="0" lang="fi-FI" sz="2400" strike="noStrike" u="none">
                <a:solidFill>
                  <a:schemeClr val="dk1"/>
                </a:solidFill>
                <a:effectLst/>
                <a:uFillTx/>
                <a:latin typeface="Aptos"/>
              </a:rPr>
              <a:t>toinen taso</a:t>
            </a:r>
            <a:endParaRPr b="0" lang="fi-FI" sz="2400" strike="noStrike" u="none">
              <a:solidFill>
                <a:schemeClr val="dk1"/>
              </a:solidFill>
              <a:effectLst/>
              <a:uFillTx/>
              <a:latin typeface="Aptos"/>
            </a:endParaRPr>
          </a:p>
          <a:p>
            <a:pPr lvl="2" marL="1143000" indent="-228600" defTabSz="914400">
              <a:lnSpc>
                <a:spcPct val="90000"/>
              </a:lnSpc>
              <a:spcBef>
                <a:spcPts val="499"/>
              </a:spcBef>
              <a:buClr>
                <a:srgbClr val="000000"/>
              </a:buClr>
              <a:buFont typeface="Arial"/>
              <a:buChar char="•"/>
            </a:pPr>
            <a:r>
              <a:rPr b="0" lang="fi-FI" sz="2000" strike="noStrike" u="none">
                <a:solidFill>
                  <a:schemeClr val="dk1"/>
                </a:solidFill>
                <a:effectLst/>
                <a:uFillTx/>
                <a:latin typeface="Aptos"/>
              </a:rPr>
              <a:t>kolmas taso</a:t>
            </a:r>
            <a:endParaRPr b="0" lang="fi-FI" sz="2000" strike="noStrike" u="none">
              <a:solidFill>
                <a:schemeClr val="dk1"/>
              </a:solidFill>
              <a:effectLst/>
              <a:uFillTx/>
              <a:latin typeface="Aptos"/>
            </a:endParaRPr>
          </a:p>
          <a:p>
            <a:pPr lvl="3" marL="1600200" indent="-228600" defTabSz="914400">
              <a:lnSpc>
                <a:spcPct val="90000"/>
              </a:lnSpc>
              <a:spcBef>
                <a:spcPts val="499"/>
              </a:spcBef>
              <a:buClr>
                <a:srgbClr val="000000"/>
              </a:buClr>
              <a:buFont typeface="Arial"/>
              <a:buChar char="•"/>
            </a:pPr>
            <a:r>
              <a:rPr b="0" lang="fi-FI" sz="1800" strike="noStrike" u="none">
                <a:solidFill>
                  <a:schemeClr val="dk1"/>
                </a:solidFill>
                <a:effectLst/>
                <a:uFillTx/>
                <a:latin typeface="Aptos"/>
              </a:rPr>
              <a:t>neljäs taso</a:t>
            </a:r>
            <a:endParaRPr b="0" lang="fi-FI" sz="1800" strike="noStrike" u="none">
              <a:solidFill>
                <a:schemeClr val="dk1"/>
              </a:solidFill>
              <a:effectLst/>
              <a:uFillTx/>
              <a:latin typeface="Aptos"/>
            </a:endParaRPr>
          </a:p>
          <a:p>
            <a:pPr lvl="4" marL="2057400" indent="-228600" defTabSz="914400">
              <a:lnSpc>
                <a:spcPct val="90000"/>
              </a:lnSpc>
              <a:spcBef>
                <a:spcPts val="499"/>
              </a:spcBef>
              <a:buClr>
                <a:srgbClr val="000000"/>
              </a:buClr>
              <a:buFont typeface="Arial"/>
              <a:buChar char="•"/>
            </a:pPr>
            <a:r>
              <a:rPr b="0" lang="fi-FI" sz="1800" strike="noStrike" u="none">
                <a:solidFill>
                  <a:schemeClr val="dk1"/>
                </a:solidFill>
                <a:effectLst/>
                <a:uFillTx/>
                <a:latin typeface="Aptos"/>
              </a:rPr>
              <a:t>viides taso</a:t>
            </a:r>
            <a:endParaRPr b="0" lang="fi-FI" sz="1800" strike="noStrike" u="none">
              <a:solidFill>
                <a:schemeClr val="dk1"/>
              </a:solidFill>
              <a:effectLst/>
              <a:uFillTx/>
              <a:latin typeface="Aptos"/>
            </a:endParaRPr>
          </a:p>
        </p:txBody>
      </p:sp>
      <p:sp>
        <p:nvSpPr>
          <p:cNvPr id="33" name="PlaceHolder 4"/>
          <p:cNvSpPr>
            <a:spLocks noGrp="1"/>
          </p:cNvSpPr>
          <p:nvPr>
            <p:ph type="body"/>
          </p:nvPr>
        </p:nvSpPr>
        <p:spPr>
          <a:xfrm>
            <a:off x="6172200" y="1681200"/>
            <a:ext cx="5182920" cy="82368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1" lang="fi-FI" sz="2400" strike="noStrike" u="none">
                <a:solidFill>
                  <a:schemeClr val="dk1"/>
                </a:solidFill>
                <a:effectLst/>
                <a:uFillTx/>
                <a:latin typeface="Aptos"/>
              </a:rPr>
              <a:t>Muokkaa tekstin perustyylejä napsauttamalla</a:t>
            </a:r>
            <a:endParaRPr b="0" lang="fi-FI" sz="2400" strike="noStrike" u="none">
              <a:solidFill>
                <a:schemeClr val="dk1"/>
              </a:solidFill>
              <a:effectLst/>
              <a:uFillTx/>
              <a:latin typeface="Aptos"/>
            </a:endParaRPr>
          </a:p>
        </p:txBody>
      </p:sp>
      <p:sp>
        <p:nvSpPr>
          <p:cNvPr id="34" name="PlaceHolder 5"/>
          <p:cNvSpPr>
            <a:spLocks noGrp="1"/>
          </p:cNvSpPr>
          <p:nvPr>
            <p:ph type="body"/>
          </p:nvPr>
        </p:nvSpPr>
        <p:spPr>
          <a:xfrm>
            <a:off x="6172200" y="2505240"/>
            <a:ext cx="5182920" cy="36842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Muokkaa tekstin perustyylejä napsauttamalla</a:t>
            </a:r>
            <a:endParaRPr b="0" lang="fi-FI" sz="2800" strike="noStrike" u="none">
              <a:solidFill>
                <a:schemeClr val="dk1"/>
              </a:solidFill>
              <a:effectLst/>
              <a:uFillTx/>
              <a:latin typeface="Aptos"/>
            </a:endParaRPr>
          </a:p>
          <a:p>
            <a:pPr lvl="1" marL="685800" indent="-228600" defTabSz="914400">
              <a:lnSpc>
                <a:spcPct val="90000"/>
              </a:lnSpc>
              <a:spcBef>
                <a:spcPts val="499"/>
              </a:spcBef>
              <a:buClr>
                <a:srgbClr val="000000"/>
              </a:buClr>
              <a:buFont typeface="Arial"/>
              <a:buChar char="•"/>
            </a:pPr>
            <a:r>
              <a:rPr b="0" lang="fi-FI" sz="2400" strike="noStrike" u="none">
                <a:solidFill>
                  <a:schemeClr val="dk1"/>
                </a:solidFill>
                <a:effectLst/>
                <a:uFillTx/>
                <a:latin typeface="Aptos"/>
              </a:rPr>
              <a:t>toinen taso</a:t>
            </a:r>
            <a:endParaRPr b="0" lang="fi-FI" sz="2400" strike="noStrike" u="none">
              <a:solidFill>
                <a:schemeClr val="dk1"/>
              </a:solidFill>
              <a:effectLst/>
              <a:uFillTx/>
              <a:latin typeface="Aptos"/>
            </a:endParaRPr>
          </a:p>
          <a:p>
            <a:pPr lvl="2" marL="1143000" indent="-228600" defTabSz="914400">
              <a:lnSpc>
                <a:spcPct val="90000"/>
              </a:lnSpc>
              <a:spcBef>
                <a:spcPts val="499"/>
              </a:spcBef>
              <a:buClr>
                <a:srgbClr val="000000"/>
              </a:buClr>
              <a:buFont typeface="Arial"/>
              <a:buChar char="•"/>
            </a:pPr>
            <a:r>
              <a:rPr b="0" lang="fi-FI" sz="2000" strike="noStrike" u="none">
                <a:solidFill>
                  <a:schemeClr val="dk1"/>
                </a:solidFill>
                <a:effectLst/>
                <a:uFillTx/>
                <a:latin typeface="Aptos"/>
              </a:rPr>
              <a:t>kolmas taso</a:t>
            </a:r>
            <a:endParaRPr b="0" lang="fi-FI" sz="2000" strike="noStrike" u="none">
              <a:solidFill>
                <a:schemeClr val="dk1"/>
              </a:solidFill>
              <a:effectLst/>
              <a:uFillTx/>
              <a:latin typeface="Aptos"/>
            </a:endParaRPr>
          </a:p>
          <a:p>
            <a:pPr lvl="3" marL="1600200" indent="-228600" defTabSz="914400">
              <a:lnSpc>
                <a:spcPct val="90000"/>
              </a:lnSpc>
              <a:spcBef>
                <a:spcPts val="499"/>
              </a:spcBef>
              <a:buClr>
                <a:srgbClr val="000000"/>
              </a:buClr>
              <a:buFont typeface="Arial"/>
              <a:buChar char="•"/>
            </a:pPr>
            <a:r>
              <a:rPr b="0" lang="fi-FI" sz="1800" strike="noStrike" u="none">
                <a:solidFill>
                  <a:schemeClr val="dk1"/>
                </a:solidFill>
                <a:effectLst/>
                <a:uFillTx/>
                <a:latin typeface="Aptos"/>
              </a:rPr>
              <a:t>neljäs taso</a:t>
            </a:r>
            <a:endParaRPr b="0" lang="fi-FI" sz="1800" strike="noStrike" u="none">
              <a:solidFill>
                <a:schemeClr val="dk1"/>
              </a:solidFill>
              <a:effectLst/>
              <a:uFillTx/>
              <a:latin typeface="Aptos"/>
            </a:endParaRPr>
          </a:p>
          <a:p>
            <a:pPr lvl="4" marL="2057400" indent="-228600" defTabSz="914400">
              <a:lnSpc>
                <a:spcPct val="90000"/>
              </a:lnSpc>
              <a:spcBef>
                <a:spcPts val="499"/>
              </a:spcBef>
              <a:buClr>
                <a:srgbClr val="000000"/>
              </a:buClr>
              <a:buFont typeface="Arial"/>
              <a:buChar char="•"/>
            </a:pPr>
            <a:r>
              <a:rPr b="0" lang="fi-FI" sz="1800" strike="noStrike" u="none">
                <a:solidFill>
                  <a:schemeClr val="dk1"/>
                </a:solidFill>
                <a:effectLst/>
                <a:uFillTx/>
                <a:latin typeface="Aptos"/>
              </a:rPr>
              <a:t>viides taso</a:t>
            </a:r>
            <a:endParaRPr b="0" lang="fi-FI" sz="1800" strike="noStrike" u="none">
              <a:solidFill>
                <a:schemeClr val="dk1"/>
              </a:solidFill>
              <a:effectLst/>
              <a:uFillTx/>
              <a:latin typeface="Aptos"/>
            </a:endParaRPr>
          </a:p>
        </p:txBody>
      </p:sp>
      <p:sp>
        <p:nvSpPr>
          <p:cNvPr id="35" name="PlaceHolder 6"/>
          <p:cNvSpPr>
            <a:spLocks noGrp="1"/>
          </p:cNvSpPr>
          <p:nvPr>
            <p:ph type="dt" idx="19"/>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fi-FI" sz="1200" strike="noStrike" u="none">
                <a:solidFill>
                  <a:schemeClr val="dk1">
                    <a:tint val="82000"/>
                  </a:schemeClr>
                </a:solidFill>
                <a:effectLst/>
                <a:uFillTx/>
                <a:latin typeface="Aptos"/>
              </a:defRPr>
            </a:lvl1pPr>
          </a:lstStyle>
          <a:p>
            <a:pPr indent="0" defTabSz="914400">
              <a:lnSpc>
                <a:spcPct val="100000"/>
              </a:lnSpc>
              <a:buNone/>
            </a:pPr>
            <a:r>
              <a:rPr b="0" lang="fi-FI" sz="1200" strike="noStrike" u="none">
                <a:solidFill>
                  <a:schemeClr val="dk1">
                    <a:tint val="82000"/>
                  </a:schemeClr>
                </a:solidFill>
                <a:effectLst/>
                <a:uFillTx/>
                <a:latin typeface="Aptos"/>
              </a:rPr>
              <a:t>&lt;päivämäärä/kellonaika&gt;</a:t>
            </a:r>
            <a:endParaRPr b="0" lang="fi-FI" sz="1200" strike="noStrike" u="none">
              <a:solidFill>
                <a:srgbClr val="000000"/>
              </a:solidFill>
              <a:effectLst/>
              <a:uFillTx/>
              <a:latin typeface="Times New Roman"/>
            </a:endParaRPr>
          </a:p>
        </p:txBody>
      </p:sp>
      <p:sp>
        <p:nvSpPr>
          <p:cNvPr id="36" name="PlaceHolder 7"/>
          <p:cNvSpPr>
            <a:spLocks noGrp="1"/>
          </p:cNvSpPr>
          <p:nvPr>
            <p:ph type="ftr" idx="20"/>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fi-FI" sz="1400" strike="noStrike" u="none">
                <a:solidFill>
                  <a:srgbClr val="000000"/>
                </a:solidFill>
                <a:effectLst/>
                <a:uFillTx/>
                <a:latin typeface="Times New Roman"/>
              </a:defRPr>
            </a:lvl1pPr>
          </a:lstStyle>
          <a:p>
            <a:pPr indent="0" algn="ctr">
              <a:buNone/>
            </a:pPr>
            <a:r>
              <a:rPr b="0" lang="fi-FI" sz="1400" strike="noStrike" u="none">
                <a:solidFill>
                  <a:srgbClr val="000000"/>
                </a:solidFill>
                <a:effectLst/>
                <a:uFillTx/>
                <a:latin typeface="Times New Roman"/>
              </a:rPr>
              <a:t>&lt;alatunniste&gt;</a:t>
            </a:r>
            <a:endParaRPr b="0" lang="fi-FI" sz="1400" strike="noStrike" u="none">
              <a:solidFill>
                <a:srgbClr val="000000"/>
              </a:solidFill>
              <a:effectLst/>
              <a:uFillTx/>
              <a:latin typeface="Times New Roman"/>
            </a:endParaRPr>
          </a:p>
        </p:txBody>
      </p:sp>
      <p:sp>
        <p:nvSpPr>
          <p:cNvPr id="37" name="PlaceHolder 8"/>
          <p:cNvSpPr>
            <a:spLocks noGrp="1"/>
          </p:cNvSpPr>
          <p:nvPr>
            <p:ph type="sldNum" idx="21"/>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fi-FI" sz="1200" strike="noStrike" u="none">
                <a:solidFill>
                  <a:schemeClr val="dk1">
                    <a:tint val="82000"/>
                  </a:schemeClr>
                </a:solidFill>
                <a:effectLst/>
                <a:uFillTx/>
                <a:latin typeface="Aptos"/>
              </a:defRPr>
            </a:lvl1pPr>
          </a:lstStyle>
          <a:p>
            <a:pPr indent="0" algn="r" defTabSz="914400">
              <a:lnSpc>
                <a:spcPct val="100000"/>
              </a:lnSpc>
              <a:buNone/>
            </a:pPr>
            <a:fld id="{0B4BDE47-7C17-47F2-9E9A-5C7B1F02F353}" type="slidenum">
              <a:rPr b="0" lang="fi-FI" sz="1200" strike="noStrike" u="none">
                <a:solidFill>
                  <a:schemeClr val="dk1">
                    <a:tint val="82000"/>
                  </a:schemeClr>
                </a:solidFill>
                <a:effectLst/>
                <a:uFillTx/>
                <a:latin typeface="Aptos"/>
              </a:rPr>
              <a:t>&lt;numero&gt;</a:t>
            </a:fld>
            <a:endParaRPr b="0" lang="fi-FI" sz="1200" strike="noStrike" u="none">
              <a:solidFill>
                <a:srgbClr val="000000"/>
              </a:solidFill>
              <a:effectLst/>
              <a:uFillTx/>
              <a:latin typeface="Times New Roman"/>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Vain otsikko">
    <p:bg>
      <p:bgPr>
        <a:solidFill>
          <a:srgbClr val="ffffff"/>
        </a:solidFill>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fi-FI" sz="4400" strike="noStrike" u="none">
                <a:solidFill>
                  <a:schemeClr val="dk1"/>
                </a:solidFill>
                <a:effectLst/>
                <a:uFillTx/>
                <a:latin typeface="Aptos Display"/>
              </a:rPr>
              <a:t>Muokkaa ots. perustyyl. napsautt.</a:t>
            </a:r>
            <a:endParaRPr b="0" lang="fi-FI" sz="4400" strike="noStrike" u="none">
              <a:solidFill>
                <a:schemeClr val="dk1"/>
              </a:solidFill>
              <a:effectLst/>
              <a:uFillTx/>
              <a:latin typeface="Aptos"/>
            </a:endParaRPr>
          </a:p>
        </p:txBody>
      </p:sp>
      <p:sp>
        <p:nvSpPr>
          <p:cNvPr id="39" name="PlaceHolder 2"/>
          <p:cNvSpPr>
            <a:spLocks noGrp="1"/>
          </p:cNvSpPr>
          <p:nvPr>
            <p:ph type="dt" idx="22"/>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fi-FI" sz="1200" strike="noStrike" u="none">
                <a:solidFill>
                  <a:schemeClr val="dk1">
                    <a:tint val="82000"/>
                  </a:schemeClr>
                </a:solidFill>
                <a:effectLst/>
                <a:uFillTx/>
                <a:latin typeface="Aptos"/>
              </a:defRPr>
            </a:lvl1pPr>
          </a:lstStyle>
          <a:p>
            <a:pPr indent="0" defTabSz="914400">
              <a:lnSpc>
                <a:spcPct val="100000"/>
              </a:lnSpc>
              <a:buNone/>
            </a:pPr>
            <a:r>
              <a:rPr b="0" lang="fi-FI" sz="1200" strike="noStrike" u="none">
                <a:solidFill>
                  <a:schemeClr val="dk1">
                    <a:tint val="82000"/>
                  </a:schemeClr>
                </a:solidFill>
                <a:effectLst/>
                <a:uFillTx/>
                <a:latin typeface="Aptos"/>
              </a:rPr>
              <a:t>&lt;päivämäärä/kellonaika&gt;</a:t>
            </a:r>
            <a:endParaRPr b="0" lang="fi-FI" sz="1200" strike="noStrike" u="none">
              <a:solidFill>
                <a:srgbClr val="000000"/>
              </a:solidFill>
              <a:effectLst/>
              <a:uFillTx/>
              <a:latin typeface="Times New Roman"/>
            </a:endParaRPr>
          </a:p>
        </p:txBody>
      </p:sp>
      <p:sp>
        <p:nvSpPr>
          <p:cNvPr id="40" name="PlaceHolder 3"/>
          <p:cNvSpPr>
            <a:spLocks noGrp="1"/>
          </p:cNvSpPr>
          <p:nvPr>
            <p:ph type="ftr" idx="23"/>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fi-FI" sz="1400" strike="noStrike" u="none">
                <a:solidFill>
                  <a:srgbClr val="000000"/>
                </a:solidFill>
                <a:effectLst/>
                <a:uFillTx/>
                <a:latin typeface="Times New Roman"/>
              </a:defRPr>
            </a:lvl1pPr>
          </a:lstStyle>
          <a:p>
            <a:pPr indent="0" algn="ctr">
              <a:buNone/>
            </a:pPr>
            <a:r>
              <a:rPr b="0" lang="fi-FI" sz="1400" strike="noStrike" u="none">
                <a:solidFill>
                  <a:srgbClr val="000000"/>
                </a:solidFill>
                <a:effectLst/>
                <a:uFillTx/>
                <a:latin typeface="Times New Roman"/>
              </a:rPr>
              <a:t>&lt;alatunniste&gt;</a:t>
            </a:r>
            <a:endParaRPr b="0" lang="fi-FI" sz="1400" strike="noStrike" u="none">
              <a:solidFill>
                <a:srgbClr val="000000"/>
              </a:solidFill>
              <a:effectLst/>
              <a:uFillTx/>
              <a:latin typeface="Times New Roman"/>
            </a:endParaRPr>
          </a:p>
        </p:txBody>
      </p:sp>
      <p:sp>
        <p:nvSpPr>
          <p:cNvPr id="41" name="PlaceHolder 4"/>
          <p:cNvSpPr>
            <a:spLocks noGrp="1"/>
          </p:cNvSpPr>
          <p:nvPr>
            <p:ph type="sldNum" idx="24"/>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fi-FI" sz="1200" strike="noStrike" u="none">
                <a:solidFill>
                  <a:schemeClr val="dk1">
                    <a:tint val="82000"/>
                  </a:schemeClr>
                </a:solidFill>
                <a:effectLst/>
                <a:uFillTx/>
                <a:latin typeface="Aptos"/>
              </a:defRPr>
            </a:lvl1pPr>
          </a:lstStyle>
          <a:p>
            <a:pPr indent="0" algn="r" defTabSz="914400">
              <a:lnSpc>
                <a:spcPct val="100000"/>
              </a:lnSpc>
              <a:buNone/>
            </a:pPr>
            <a:fld id="{30D7D7C0-02E8-4D5C-B328-04662D2DA98E}" type="slidenum">
              <a:rPr b="0" lang="fi-FI" sz="1200" strike="noStrike" u="none">
                <a:solidFill>
                  <a:schemeClr val="dk1">
                    <a:tint val="82000"/>
                  </a:schemeClr>
                </a:solidFill>
                <a:effectLst/>
                <a:uFillTx/>
                <a:latin typeface="Aptos"/>
              </a:rPr>
              <a:t>&lt;numero&gt;</a:t>
            </a:fld>
            <a:endParaRPr b="0" lang="fi-FI" sz="1200" strike="noStrike" u="none">
              <a:solidFill>
                <a:srgbClr val="000000"/>
              </a:solidFill>
              <a:effectLst/>
              <a:uFillTx/>
              <a:latin typeface="Times New Roman"/>
            </a:endParaRPr>
          </a:p>
        </p:txBody>
      </p:sp>
      <p:sp>
        <p:nvSpPr>
          <p:cNvPr id="42"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fi-FI" sz="2800" strike="noStrike" u="none">
                <a:solidFill>
                  <a:schemeClr val="dk1"/>
                </a:solidFill>
                <a:effectLst/>
                <a:uFillTx/>
                <a:latin typeface="Aptos"/>
              </a:rPr>
              <a:t>Click to edit the outline text format</a:t>
            </a:r>
            <a:endParaRPr b="0" lang="fi-FI" sz="2800" strike="noStrike" u="none">
              <a:solidFill>
                <a:schemeClr val="dk1"/>
              </a:solidFill>
              <a:effectLst/>
              <a:uFillTx/>
              <a:latin typeface="Aptos"/>
            </a:endParaRPr>
          </a:p>
          <a:p>
            <a:pPr lvl="1" marL="864000" indent="-324000">
              <a:lnSpc>
                <a:spcPct val="90000"/>
              </a:lnSpc>
              <a:spcBef>
                <a:spcPts val="1134"/>
              </a:spcBef>
              <a:buClr>
                <a:srgbClr val="000000"/>
              </a:buClr>
              <a:buSzPct val="75000"/>
              <a:buFont typeface="Symbol" charset="2"/>
              <a:buChar char=""/>
            </a:pPr>
            <a:r>
              <a:rPr b="0" lang="fi-FI" sz="2000" strike="noStrike" u="none">
                <a:solidFill>
                  <a:schemeClr val="dk1"/>
                </a:solidFill>
                <a:effectLst/>
                <a:uFillTx/>
                <a:latin typeface="Aptos"/>
              </a:rPr>
              <a:t>Toinen jäsennystaso</a:t>
            </a:r>
            <a:endParaRPr b="0" lang="fi-FI" sz="2000" strike="noStrike" u="none">
              <a:solidFill>
                <a:schemeClr val="dk1"/>
              </a:solidFill>
              <a:effectLst/>
              <a:uFillTx/>
              <a:latin typeface="Aptos"/>
            </a:endParaRPr>
          </a:p>
          <a:p>
            <a:pPr lvl="2" marL="1296000" indent="-288000">
              <a:lnSpc>
                <a:spcPct val="90000"/>
              </a:lnSpc>
              <a:spcBef>
                <a:spcPts val="850"/>
              </a:spcBef>
              <a:buClr>
                <a:srgbClr val="000000"/>
              </a:buClr>
              <a:buSzPct val="45000"/>
              <a:buFont typeface="Wingdings" charset="2"/>
              <a:buChar char=""/>
            </a:pPr>
            <a:r>
              <a:rPr b="0" lang="fi-FI" sz="1800" strike="noStrike" u="none">
                <a:solidFill>
                  <a:schemeClr val="dk1"/>
                </a:solidFill>
                <a:effectLst/>
                <a:uFillTx/>
                <a:latin typeface="Aptos"/>
              </a:rPr>
              <a:t>Kolmas jäsennystaso</a:t>
            </a:r>
            <a:endParaRPr b="0" lang="fi-FI" sz="1800" strike="noStrike" u="none">
              <a:solidFill>
                <a:schemeClr val="dk1"/>
              </a:solidFill>
              <a:effectLst/>
              <a:uFillTx/>
              <a:latin typeface="Aptos"/>
            </a:endParaRPr>
          </a:p>
          <a:p>
            <a:pPr lvl="3" marL="1728000" indent="-216000">
              <a:lnSpc>
                <a:spcPct val="90000"/>
              </a:lnSpc>
              <a:spcBef>
                <a:spcPts val="567"/>
              </a:spcBef>
              <a:buClr>
                <a:srgbClr val="000000"/>
              </a:buClr>
              <a:buSzPct val="75000"/>
              <a:buFont typeface="Symbol" charset="2"/>
              <a:buChar char=""/>
            </a:pPr>
            <a:r>
              <a:rPr b="0" lang="fi-FI" sz="1800" strike="noStrike" u="none">
                <a:solidFill>
                  <a:schemeClr val="dk1"/>
                </a:solidFill>
                <a:effectLst/>
                <a:uFillTx/>
                <a:latin typeface="Aptos"/>
              </a:rPr>
              <a:t>Neljäs jäsennystaso</a:t>
            </a:r>
            <a:endParaRPr b="0" lang="fi-FI" sz="1800" strike="noStrike" u="none">
              <a:solidFill>
                <a:schemeClr val="dk1"/>
              </a:solidFill>
              <a:effectLst/>
              <a:uFillTx/>
              <a:latin typeface="Aptos"/>
            </a:endParaRPr>
          </a:p>
          <a:p>
            <a:pPr lvl="4" marL="2160000" indent="-216000">
              <a:lnSpc>
                <a:spcPct val="90000"/>
              </a:lnSpc>
              <a:spcBef>
                <a:spcPts val="283"/>
              </a:spcBef>
              <a:buClr>
                <a:srgbClr val="000000"/>
              </a:buClr>
              <a:buSzPct val="45000"/>
              <a:buFont typeface="Wingdings" charset="2"/>
              <a:buChar char=""/>
            </a:pPr>
            <a:r>
              <a:rPr b="0" lang="fi-FI" sz="2000" strike="noStrike" u="none">
                <a:solidFill>
                  <a:schemeClr val="dk1"/>
                </a:solidFill>
                <a:effectLst/>
                <a:uFillTx/>
                <a:latin typeface="Aptos"/>
              </a:rPr>
              <a:t>Viides jäsennystaso</a:t>
            </a:r>
            <a:endParaRPr b="0" lang="fi-FI" sz="2000" strike="noStrike" u="none">
              <a:solidFill>
                <a:schemeClr val="dk1"/>
              </a:solidFill>
              <a:effectLst/>
              <a:uFillTx/>
              <a:latin typeface="Aptos"/>
            </a:endParaRPr>
          </a:p>
          <a:p>
            <a:pPr lvl="5" marL="2592000" indent="-216000">
              <a:lnSpc>
                <a:spcPct val="90000"/>
              </a:lnSpc>
              <a:spcBef>
                <a:spcPts val="283"/>
              </a:spcBef>
              <a:buClr>
                <a:srgbClr val="000000"/>
              </a:buClr>
              <a:buSzPct val="45000"/>
              <a:buFont typeface="Wingdings" charset="2"/>
              <a:buChar char=""/>
            </a:pPr>
            <a:r>
              <a:rPr b="0" lang="fi-FI" sz="2000" strike="noStrike" u="none">
                <a:solidFill>
                  <a:schemeClr val="dk1"/>
                </a:solidFill>
                <a:effectLst/>
                <a:uFillTx/>
                <a:latin typeface="Aptos"/>
              </a:rPr>
              <a:t>Kuudes jäsennystaso</a:t>
            </a:r>
            <a:endParaRPr b="0" lang="fi-FI" sz="2000" strike="noStrike" u="none">
              <a:solidFill>
                <a:schemeClr val="dk1"/>
              </a:solidFill>
              <a:effectLst/>
              <a:uFillTx/>
              <a:latin typeface="Aptos"/>
            </a:endParaRPr>
          </a:p>
          <a:p>
            <a:pPr lvl="6" marL="3024000" indent="-216000">
              <a:lnSpc>
                <a:spcPct val="90000"/>
              </a:lnSpc>
              <a:spcBef>
                <a:spcPts val="283"/>
              </a:spcBef>
              <a:buClr>
                <a:srgbClr val="000000"/>
              </a:buClr>
              <a:buSzPct val="45000"/>
              <a:buFont typeface="Wingdings" charset="2"/>
              <a:buChar char=""/>
            </a:pPr>
            <a:r>
              <a:rPr b="0" lang="fi-FI" sz="2000" strike="noStrike" u="none">
                <a:solidFill>
                  <a:schemeClr val="dk1"/>
                </a:solidFill>
                <a:effectLst/>
                <a:uFillTx/>
                <a:latin typeface="Aptos"/>
              </a:rPr>
              <a:t>Seitsemäs jäsennystaso</a:t>
            </a:r>
            <a:endParaRPr b="0" lang="fi-FI" sz="2000" strike="noStrike" u="none">
              <a:solidFill>
                <a:schemeClr val="dk1"/>
              </a:solidFill>
              <a:effectLst/>
              <a:uFillTx/>
              <a:latin typeface="Aptos"/>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yhjä">
    <p:bg>
      <p:bgPr>
        <a:solidFill>
          <a:srgbClr val="ffffff"/>
        </a:solidFill>
      </p:bgPr>
    </p:bg>
    <p:spTree>
      <p:nvGrpSpPr>
        <p:cNvPr id="1" name=""/>
        <p:cNvGrpSpPr/>
        <p:nvPr/>
      </p:nvGrpSpPr>
      <p:grpSpPr>
        <a:xfrm>
          <a:off x="0" y="0"/>
          <a:ext cx="0" cy="0"/>
          <a:chOff x="0" y="0"/>
          <a:chExt cx="0" cy="0"/>
        </a:xfrm>
      </p:grpSpPr>
      <p:sp>
        <p:nvSpPr>
          <p:cNvPr id="43" name="PlaceHolder 1"/>
          <p:cNvSpPr>
            <a:spLocks noGrp="1"/>
          </p:cNvSpPr>
          <p:nvPr>
            <p:ph type="dt" idx="25"/>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fi-FI" sz="1200" strike="noStrike" u="none">
                <a:solidFill>
                  <a:schemeClr val="dk1">
                    <a:tint val="82000"/>
                  </a:schemeClr>
                </a:solidFill>
                <a:effectLst/>
                <a:uFillTx/>
                <a:latin typeface="Aptos"/>
              </a:defRPr>
            </a:lvl1pPr>
          </a:lstStyle>
          <a:p>
            <a:pPr indent="0" defTabSz="914400">
              <a:lnSpc>
                <a:spcPct val="100000"/>
              </a:lnSpc>
              <a:buNone/>
            </a:pPr>
            <a:r>
              <a:rPr b="0" lang="fi-FI" sz="1200" strike="noStrike" u="none">
                <a:solidFill>
                  <a:schemeClr val="dk1">
                    <a:tint val="82000"/>
                  </a:schemeClr>
                </a:solidFill>
                <a:effectLst/>
                <a:uFillTx/>
                <a:latin typeface="Aptos"/>
              </a:rPr>
              <a:t>&lt;päivämäärä/kellonaika&gt;</a:t>
            </a:r>
            <a:endParaRPr b="0" lang="fi-FI" sz="1200" strike="noStrike" u="none">
              <a:solidFill>
                <a:srgbClr val="000000"/>
              </a:solidFill>
              <a:effectLst/>
              <a:uFillTx/>
              <a:latin typeface="Times New Roman"/>
            </a:endParaRPr>
          </a:p>
        </p:txBody>
      </p:sp>
      <p:sp>
        <p:nvSpPr>
          <p:cNvPr id="44" name="PlaceHolder 2"/>
          <p:cNvSpPr>
            <a:spLocks noGrp="1"/>
          </p:cNvSpPr>
          <p:nvPr>
            <p:ph type="ftr" idx="26"/>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fi-FI" sz="1400" strike="noStrike" u="none">
                <a:solidFill>
                  <a:srgbClr val="000000"/>
                </a:solidFill>
                <a:effectLst/>
                <a:uFillTx/>
                <a:latin typeface="Times New Roman"/>
              </a:defRPr>
            </a:lvl1pPr>
          </a:lstStyle>
          <a:p>
            <a:pPr indent="0" algn="ctr">
              <a:buNone/>
            </a:pPr>
            <a:r>
              <a:rPr b="0" lang="fi-FI" sz="1400" strike="noStrike" u="none">
                <a:solidFill>
                  <a:srgbClr val="000000"/>
                </a:solidFill>
                <a:effectLst/>
                <a:uFillTx/>
                <a:latin typeface="Times New Roman"/>
              </a:rPr>
              <a:t>&lt;alatunniste&gt;</a:t>
            </a:r>
            <a:endParaRPr b="0" lang="fi-FI" sz="1400" strike="noStrike" u="none">
              <a:solidFill>
                <a:srgbClr val="000000"/>
              </a:solidFill>
              <a:effectLst/>
              <a:uFillTx/>
              <a:latin typeface="Times New Roman"/>
            </a:endParaRPr>
          </a:p>
        </p:txBody>
      </p:sp>
      <p:sp>
        <p:nvSpPr>
          <p:cNvPr id="45" name="PlaceHolder 3"/>
          <p:cNvSpPr>
            <a:spLocks noGrp="1"/>
          </p:cNvSpPr>
          <p:nvPr>
            <p:ph type="sldNum" idx="27"/>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fi-FI" sz="1200" strike="noStrike" u="none">
                <a:solidFill>
                  <a:schemeClr val="dk1">
                    <a:tint val="82000"/>
                  </a:schemeClr>
                </a:solidFill>
                <a:effectLst/>
                <a:uFillTx/>
                <a:latin typeface="Aptos"/>
              </a:defRPr>
            </a:lvl1pPr>
          </a:lstStyle>
          <a:p>
            <a:pPr indent="0" algn="r" defTabSz="914400">
              <a:lnSpc>
                <a:spcPct val="100000"/>
              </a:lnSpc>
              <a:buNone/>
            </a:pPr>
            <a:fld id="{961E49E8-0CFA-4C3C-BC54-02B322109A95}" type="slidenum">
              <a:rPr b="0" lang="fi-FI" sz="1200" strike="noStrike" u="none">
                <a:solidFill>
                  <a:schemeClr val="dk1">
                    <a:tint val="82000"/>
                  </a:schemeClr>
                </a:solidFill>
                <a:effectLst/>
                <a:uFillTx/>
                <a:latin typeface="Aptos"/>
              </a:rPr>
              <a:t>&lt;numero&gt;</a:t>
            </a:fld>
            <a:endParaRPr b="0" lang="fi-FI" sz="1200" strike="noStrike" u="none">
              <a:solidFill>
                <a:srgbClr val="000000"/>
              </a:solidFill>
              <a:effectLst/>
              <a:uFillTx/>
              <a:latin typeface="Times New Roman"/>
            </a:endParaRPr>
          </a:p>
        </p:txBody>
      </p:sp>
      <p:sp>
        <p:nvSpPr>
          <p:cNvPr id="46" name="PlaceHolder 4"/>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r>
              <a:rPr b="0" lang="fi-FI" sz="1800" strike="noStrike" u="none">
                <a:solidFill>
                  <a:schemeClr val="dk1"/>
                </a:solidFill>
                <a:effectLst/>
                <a:uFillTx/>
                <a:latin typeface="Aptos"/>
              </a:rPr>
              <a:t>Click to edit the title text format</a:t>
            </a:r>
            <a:endParaRPr b="0" lang="fi-FI" sz="1800" strike="noStrike" u="none">
              <a:solidFill>
                <a:schemeClr val="dk1"/>
              </a:solidFill>
              <a:effectLst/>
              <a:uFillTx/>
              <a:latin typeface="Aptos"/>
            </a:endParaRPr>
          </a:p>
        </p:txBody>
      </p:sp>
      <p:sp>
        <p:nvSpPr>
          <p:cNvPr id="47"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fi-FI" sz="2800" strike="noStrike" u="none">
                <a:solidFill>
                  <a:schemeClr val="dk1"/>
                </a:solidFill>
                <a:effectLst/>
                <a:uFillTx/>
                <a:latin typeface="Aptos"/>
              </a:rPr>
              <a:t>Click to edit the outline text format</a:t>
            </a:r>
            <a:endParaRPr b="0" lang="fi-FI" sz="2800" strike="noStrike" u="none">
              <a:solidFill>
                <a:schemeClr val="dk1"/>
              </a:solidFill>
              <a:effectLst/>
              <a:uFillTx/>
              <a:latin typeface="Aptos"/>
            </a:endParaRPr>
          </a:p>
          <a:p>
            <a:pPr lvl="1" marL="864000" indent="-324000">
              <a:lnSpc>
                <a:spcPct val="90000"/>
              </a:lnSpc>
              <a:spcBef>
                <a:spcPts val="1134"/>
              </a:spcBef>
              <a:buClr>
                <a:srgbClr val="000000"/>
              </a:buClr>
              <a:buSzPct val="75000"/>
              <a:buFont typeface="Symbol" charset="2"/>
              <a:buChar char=""/>
            </a:pPr>
            <a:r>
              <a:rPr b="0" lang="fi-FI" sz="2000" strike="noStrike" u="none">
                <a:solidFill>
                  <a:schemeClr val="dk1"/>
                </a:solidFill>
                <a:effectLst/>
                <a:uFillTx/>
                <a:latin typeface="Aptos"/>
              </a:rPr>
              <a:t>Toinen jäsennystaso</a:t>
            </a:r>
            <a:endParaRPr b="0" lang="fi-FI" sz="2000" strike="noStrike" u="none">
              <a:solidFill>
                <a:schemeClr val="dk1"/>
              </a:solidFill>
              <a:effectLst/>
              <a:uFillTx/>
              <a:latin typeface="Aptos"/>
            </a:endParaRPr>
          </a:p>
          <a:p>
            <a:pPr lvl="2" marL="1296000" indent="-288000">
              <a:lnSpc>
                <a:spcPct val="90000"/>
              </a:lnSpc>
              <a:spcBef>
                <a:spcPts val="850"/>
              </a:spcBef>
              <a:buClr>
                <a:srgbClr val="000000"/>
              </a:buClr>
              <a:buSzPct val="45000"/>
              <a:buFont typeface="Wingdings" charset="2"/>
              <a:buChar char=""/>
            </a:pPr>
            <a:r>
              <a:rPr b="0" lang="fi-FI" sz="1800" strike="noStrike" u="none">
                <a:solidFill>
                  <a:schemeClr val="dk1"/>
                </a:solidFill>
                <a:effectLst/>
                <a:uFillTx/>
                <a:latin typeface="Aptos"/>
              </a:rPr>
              <a:t>Kolmas jäsennystaso</a:t>
            </a:r>
            <a:endParaRPr b="0" lang="fi-FI" sz="1800" strike="noStrike" u="none">
              <a:solidFill>
                <a:schemeClr val="dk1"/>
              </a:solidFill>
              <a:effectLst/>
              <a:uFillTx/>
              <a:latin typeface="Aptos"/>
            </a:endParaRPr>
          </a:p>
          <a:p>
            <a:pPr lvl="3" marL="1728000" indent="-216000">
              <a:lnSpc>
                <a:spcPct val="90000"/>
              </a:lnSpc>
              <a:spcBef>
                <a:spcPts val="567"/>
              </a:spcBef>
              <a:buClr>
                <a:srgbClr val="000000"/>
              </a:buClr>
              <a:buSzPct val="75000"/>
              <a:buFont typeface="Symbol" charset="2"/>
              <a:buChar char=""/>
            </a:pPr>
            <a:r>
              <a:rPr b="0" lang="fi-FI" sz="1800" strike="noStrike" u="none">
                <a:solidFill>
                  <a:schemeClr val="dk1"/>
                </a:solidFill>
                <a:effectLst/>
                <a:uFillTx/>
                <a:latin typeface="Aptos"/>
              </a:rPr>
              <a:t>Neljäs jäsennystaso</a:t>
            </a:r>
            <a:endParaRPr b="0" lang="fi-FI" sz="1800" strike="noStrike" u="none">
              <a:solidFill>
                <a:schemeClr val="dk1"/>
              </a:solidFill>
              <a:effectLst/>
              <a:uFillTx/>
              <a:latin typeface="Aptos"/>
            </a:endParaRPr>
          </a:p>
          <a:p>
            <a:pPr lvl="4" marL="2160000" indent="-216000">
              <a:lnSpc>
                <a:spcPct val="90000"/>
              </a:lnSpc>
              <a:spcBef>
                <a:spcPts val="283"/>
              </a:spcBef>
              <a:buClr>
                <a:srgbClr val="000000"/>
              </a:buClr>
              <a:buSzPct val="45000"/>
              <a:buFont typeface="Wingdings" charset="2"/>
              <a:buChar char=""/>
            </a:pPr>
            <a:r>
              <a:rPr b="0" lang="fi-FI" sz="2000" strike="noStrike" u="none">
                <a:solidFill>
                  <a:schemeClr val="dk1"/>
                </a:solidFill>
                <a:effectLst/>
                <a:uFillTx/>
                <a:latin typeface="Aptos"/>
              </a:rPr>
              <a:t>Viides jäsennystaso</a:t>
            </a:r>
            <a:endParaRPr b="0" lang="fi-FI" sz="2000" strike="noStrike" u="none">
              <a:solidFill>
                <a:schemeClr val="dk1"/>
              </a:solidFill>
              <a:effectLst/>
              <a:uFillTx/>
              <a:latin typeface="Aptos"/>
            </a:endParaRPr>
          </a:p>
          <a:p>
            <a:pPr lvl="5" marL="2592000" indent="-216000">
              <a:lnSpc>
                <a:spcPct val="90000"/>
              </a:lnSpc>
              <a:spcBef>
                <a:spcPts val="283"/>
              </a:spcBef>
              <a:buClr>
                <a:srgbClr val="000000"/>
              </a:buClr>
              <a:buSzPct val="45000"/>
              <a:buFont typeface="Wingdings" charset="2"/>
              <a:buChar char=""/>
            </a:pPr>
            <a:r>
              <a:rPr b="0" lang="fi-FI" sz="2000" strike="noStrike" u="none">
                <a:solidFill>
                  <a:schemeClr val="dk1"/>
                </a:solidFill>
                <a:effectLst/>
                <a:uFillTx/>
                <a:latin typeface="Aptos"/>
              </a:rPr>
              <a:t>Kuudes jäsennystaso</a:t>
            </a:r>
            <a:endParaRPr b="0" lang="fi-FI" sz="2000" strike="noStrike" u="none">
              <a:solidFill>
                <a:schemeClr val="dk1"/>
              </a:solidFill>
              <a:effectLst/>
              <a:uFillTx/>
              <a:latin typeface="Aptos"/>
            </a:endParaRPr>
          </a:p>
          <a:p>
            <a:pPr lvl="6" marL="3024000" indent="-216000">
              <a:lnSpc>
                <a:spcPct val="90000"/>
              </a:lnSpc>
              <a:spcBef>
                <a:spcPts val="283"/>
              </a:spcBef>
              <a:buClr>
                <a:srgbClr val="000000"/>
              </a:buClr>
              <a:buSzPct val="45000"/>
              <a:buFont typeface="Wingdings" charset="2"/>
              <a:buChar char=""/>
            </a:pPr>
            <a:r>
              <a:rPr b="0" lang="fi-FI" sz="2000" strike="noStrike" u="none">
                <a:solidFill>
                  <a:schemeClr val="dk1"/>
                </a:solidFill>
                <a:effectLst/>
                <a:uFillTx/>
                <a:latin typeface="Aptos"/>
              </a:rPr>
              <a:t>Seitsemäs jäsennystaso</a:t>
            </a:r>
            <a:endParaRPr b="0" lang="fi-FI" sz="2000" strike="noStrike" u="none">
              <a:solidFill>
                <a:schemeClr val="dk1"/>
              </a:solidFill>
              <a:effectLst/>
              <a:uFillTx/>
              <a:latin typeface="Aptos"/>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Kuvatekstillinen sisältö">
    <p:bg>
      <p:bgPr>
        <a:solidFill>
          <a:srgbClr val="ffffff"/>
        </a:solidFill>
      </p:bgPr>
    </p:bg>
    <p:spTree>
      <p:nvGrpSpPr>
        <p:cNvPr id="1" name=""/>
        <p:cNvGrpSpPr/>
        <p:nvPr/>
      </p:nvGrpSpPr>
      <p:grpSpPr>
        <a:xfrm>
          <a:off x="0" y="0"/>
          <a:ext cx="0" cy="0"/>
          <a:chOff x="0" y="0"/>
          <a:chExt cx="0" cy="0"/>
        </a:xfrm>
      </p:grpSpPr>
      <p:sp>
        <p:nvSpPr>
          <p:cNvPr id="48" name="PlaceHolder 1"/>
          <p:cNvSpPr>
            <a:spLocks noGrp="1"/>
          </p:cNvSpPr>
          <p:nvPr>
            <p:ph type="title"/>
          </p:nvPr>
        </p:nvSpPr>
        <p:spPr>
          <a:xfrm>
            <a:off x="839880" y="457200"/>
            <a:ext cx="3931920" cy="1599840"/>
          </a:xfrm>
          <a:prstGeom prst="rect">
            <a:avLst/>
          </a:prstGeom>
          <a:noFill/>
          <a:ln w="0">
            <a:noFill/>
          </a:ln>
        </p:spPr>
        <p:txBody>
          <a:bodyPr lIns="91440" rIns="91440" tIns="45720" bIns="45720" anchor="b">
            <a:noAutofit/>
          </a:bodyPr>
          <a:p>
            <a:pPr indent="0" defTabSz="914400">
              <a:lnSpc>
                <a:spcPct val="90000"/>
              </a:lnSpc>
              <a:buNone/>
            </a:pPr>
            <a:r>
              <a:rPr b="0" lang="fi-FI" sz="3200" strike="noStrike" u="none">
                <a:solidFill>
                  <a:schemeClr val="dk1"/>
                </a:solidFill>
                <a:effectLst/>
                <a:uFillTx/>
                <a:latin typeface="Aptos Display"/>
              </a:rPr>
              <a:t>Muokkaa ots. perustyyl. napsautt.</a:t>
            </a:r>
            <a:endParaRPr b="0" lang="fi-FI" sz="3200" strike="noStrike" u="none">
              <a:solidFill>
                <a:schemeClr val="dk1"/>
              </a:solidFill>
              <a:effectLst/>
              <a:uFillTx/>
              <a:latin typeface="Aptos"/>
            </a:endParaRPr>
          </a:p>
        </p:txBody>
      </p:sp>
      <p:sp>
        <p:nvSpPr>
          <p:cNvPr id="49" name="PlaceHolder 2"/>
          <p:cNvSpPr>
            <a:spLocks noGrp="1"/>
          </p:cNvSpPr>
          <p:nvPr>
            <p:ph type="body"/>
          </p:nvPr>
        </p:nvSpPr>
        <p:spPr>
          <a:xfrm>
            <a:off x="5183280" y="987480"/>
            <a:ext cx="6171840" cy="487332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fi-FI" sz="3200" strike="noStrike" u="none">
                <a:solidFill>
                  <a:schemeClr val="dk1"/>
                </a:solidFill>
                <a:effectLst/>
                <a:uFillTx/>
                <a:latin typeface="Aptos"/>
              </a:rPr>
              <a:t>Muokkaa tekstin perustyylejä napsauttamalla</a:t>
            </a:r>
            <a:endParaRPr b="0" lang="fi-FI" sz="3200" strike="noStrike" u="none">
              <a:solidFill>
                <a:schemeClr val="dk1"/>
              </a:solidFill>
              <a:effectLst/>
              <a:uFillTx/>
              <a:latin typeface="Aptos"/>
            </a:endParaRPr>
          </a:p>
          <a:p>
            <a:pPr lvl="1" marL="685800" indent="-228600" defTabSz="914400">
              <a:lnSpc>
                <a:spcPct val="90000"/>
              </a:lnSpc>
              <a:spcBef>
                <a:spcPts val="499"/>
              </a:spcBef>
              <a:buClr>
                <a:srgbClr val="000000"/>
              </a:buClr>
              <a:buFont typeface="Arial"/>
              <a:buChar char="•"/>
            </a:pPr>
            <a:r>
              <a:rPr b="0" lang="fi-FI" sz="2800" strike="noStrike" u="none">
                <a:solidFill>
                  <a:schemeClr val="dk1"/>
                </a:solidFill>
                <a:effectLst/>
                <a:uFillTx/>
                <a:latin typeface="Aptos"/>
              </a:rPr>
              <a:t>toinen taso</a:t>
            </a:r>
            <a:endParaRPr b="0" lang="fi-FI" sz="2800" strike="noStrike" u="none">
              <a:solidFill>
                <a:schemeClr val="dk1"/>
              </a:solidFill>
              <a:effectLst/>
              <a:uFillTx/>
              <a:latin typeface="Aptos"/>
            </a:endParaRPr>
          </a:p>
          <a:p>
            <a:pPr lvl="2" marL="1143000" indent="-228600" defTabSz="914400">
              <a:lnSpc>
                <a:spcPct val="90000"/>
              </a:lnSpc>
              <a:spcBef>
                <a:spcPts val="499"/>
              </a:spcBef>
              <a:buClr>
                <a:srgbClr val="000000"/>
              </a:buClr>
              <a:buFont typeface="Arial"/>
              <a:buChar char="•"/>
            </a:pPr>
            <a:r>
              <a:rPr b="0" lang="fi-FI" sz="2400" strike="noStrike" u="none">
                <a:solidFill>
                  <a:schemeClr val="dk1"/>
                </a:solidFill>
                <a:effectLst/>
                <a:uFillTx/>
                <a:latin typeface="Aptos"/>
              </a:rPr>
              <a:t>kolmas taso</a:t>
            </a:r>
            <a:endParaRPr b="0" lang="fi-FI" sz="2400" strike="noStrike" u="none">
              <a:solidFill>
                <a:schemeClr val="dk1"/>
              </a:solidFill>
              <a:effectLst/>
              <a:uFillTx/>
              <a:latin typeface="Aptos"/>
            </a:endParaRPr>
          </a:p>
          <a:p>
            <a:pPr lvl="3" marL="1600200" indent="-228600" defTabSz="914400">
              <a:lnSpc>
                <a:spcPct val="90000"/>
              </a:lnSpc>
              <a:spcBef>
                <a:spcPts val="499"/>
              </a:spcBef>
              <a:buClr>
                <a:srgbClr val="000000"/>
              </a:buClr>
              <a:buFont typeface="Arial"/>
              <a:buChar char="•"/>
            </a:pPr>
            <a:r>
              <a:rPr b="0" lang="fi-FI" sz="2000" strike="noStrike" u="none">
                <a:solidFill>
                  <a:schemeClr val="dk1"/>
                </a:solidFill>
                <a:effectLst/>
                <a:uFillTx/>
                <a:latin typeface="Aptos"/>
              </a:rPr>
              <a:t>neljäs taso</a:t>
            </a:r>
            <a:endParaRPr b="0" lang="fi-FI" sz="2000" strike="noStrike" u="none">
              <a:solidFill>
                <a:schemeClr val="dk1"/>
              </a:solidFill>
              <a:effectLst/>
              <a:uFillTx/>
              <a:latin typeface="Aptos"/>
            </a:endParaRPr>
          </a:p>
          <a:p>
            <a:pPr lvl="4" marL="2057400" indent="-228600" defTabSz="914400">
              <a:lnSpc>
                <a:spcPct val="90000"/>
              </a:lnSpc>
              <a:spcBef>
                <a:spcPts val="499"/>
              </a:spcBef>
              <a:buClr>
                <a:srgbClr val="000000"/>
              </a:buClr>
              <a:buFont typeface="Arial"/>
              <a:buChar char="•"/>
            </a:pPr>
            <a:r>
              <a:rPr b="0" lang="fi-FI" sz="2000" strike="noStrike" u="none">
                <a:solidFill>
                  <a:schemeClr val="dk1"/>
                </a:solidFill>
                <a:effectLst/>
                <a:uFillTx/>
                <a:latin typeface="Aptos"/>
              </a:rPr>
              <a:t>viides taso</a:t>
            </a:r>
            <a:endParaRPr b="0" lang="fi-FI" sz="2000" strike="noStrike" u="none">
              <a:solidFill>
                <a:schemeClr val="dk1"/>
              </a:solidFill>
              <a:effectLst/>
              <a:uFillTx/>
              <a:latin typeface="Aptos"/>
            </a:endParaRPr>
          </a:p>
        </p:txBody>
      </p:sp>
      <p:sp>
        <p:nvSpPr>
          <p:cNvPr id="50" name="PlaceHolder 3"/>
          <p:cNvSpPr>
            <a:spLocks noGrp="1"/>
          </p:cNvSpPr>
          <p:nvPr>
            <p:ph type="body"/>
          </p:nvPr>
        </p:nvSpPr>
        <p:spPr>
          <a:xfrm>
            <a:off x="839880" y="2057400"/>
            <a:ext cx="3931920" cy="38113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fi-FI" sz="1600" strike="noStrike" u="none">
                <a:solidFill>
                  <a:schemeClr val="dk1"/>
                </a:solidFill>
                <a:effectLst/>
                <a:uFillTx/>
                <a:latin typeface="Aptos"/>
              </a:rPr>
              <a:t>Muokkaa tekstin perustyylejä napsauttamalla</a:t>
            </a:r>
            <a:endParaRPr b="0" lang="fi-FI" sz="1600" strike="noStrike" u="none">
              <a:solidFill>
                <a:schemeClr val="dk1"/>
              </a:solidFill>
              <a:effectLst/>
              <a:uFillTx/>
              <a:latin typeface="Aptos"/>
            </a:endParaRPr>
          </a:p>
        </p:txBody>
      </p:sp>
      <p:sp>
        <p:nvSpPr>
          <p:cNvPr id="51" name="PlaceHolder 4"/>
          <p:cNvSpPr>
            <a:spLocks noGrp="1"/>
          </p:cNvSpPr>
          <p:nvPr>
            <p:ph type="dt" idx="28"/>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fi-FI" sz="1200" strike="noStrike" u="none">
                <a:solidFill>
                  <a:schemeClr val="dk1">
                    <a:tint val="82000"/>
                  </a:schemeClr>
                </a:solidFill>
                <a:effectLst/>
                <a:uFillTx/>
                <a:latin typeface="Aptos"/>
              </a:defRPr>
            </a:lvl1pPr>
          </a:lstStyle>
          <a:p>
            <a:pPr indent="0" defTabSz="914400">
              <a:lnSpc>
                <a:spcPct val="100000"/>
              </a:lnSpc>
              <a:buNone/>
            </a:pPr>
            <a:r>
              <a:rPr b="0" lang="fi-FI" sz="1200" strike="noStrike" u="none">
                <a:solidFill>
                  <a:schemeClr val="dk1">
                    <a:tint val="82000"/>
                  </a:schemeClr>
                </a:solidFill>
                <a:effectLst/>
                <a:uFillTx/>
                <a:latin typeface="Aptos"/>
              </a:rPr>
              <a:t>&lt;päivämäärä/kellonaika&gt;</a:t>
            </a:r>
            <a:endParaRPr b="0" lang="fi-FI" sz="1200" strike="noStrike" u="none">
              <a:solidFill>
                <a:srgbClr val="000000"/>
              </a:solidFill>
              <a:effectLst/>
              <a:uFillTx/>
              <a:latin typeface="Times New Roman"/>
            </a:endParaRPr>
          </a:p>
        </p:txBody>
      </p:sp>
      <p:sp>
        <p:nvSpPr>
          <p:cNvPr id="52" name="PlaceHolder 5"/>
          <p:cNvSpPr>
            <a:spLocks noGrp="1"/>
          </p:cNvSpPr>
          <p:nvPr>
            <p:ph type="ftr" idx="29"/>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fi-FI" sz="1400" strike="noStrike" u="none">
                <a:solidFill>
                  <a:srgbClr val="000000"/>
                </a:solidFill>
                <a:effectLst/>
                <a:uFillTx/>
                <a:latin typeface="Times New Roman"/>
              </a:defRPr>
            </a:lvl1pPr>
          </a:lstStyle>
          <a:p>
            <a:pPr indent="0" algn="ctr">
              <a:buNone/>
            </a:pPr>
            <a:r>
              <a:rPr b="0" lang="fi-FI" sz="1400" strike="noStrike" u="none">
                <a:solidFill>
                  <a:srgbClr val="000000"/>
                </a:solidFill>
                <a:effectLst/>
                <a:uFillTx/>
                <a:latin typeface="Times New Roman"/>
              </a:rPr>
              <a:t>&lt;alatunniste&gt;</a:t>
            </a:r>
            <a:endParaRPr b="0" lang="fi-FI" sz="1400" strike="noStrike" u="none">
              <a:solidFill>
                <a:srgbClr val="000000"/>
              </a:solidFill>
              <a:effectLst/>
              <a:uFillTx/>
              <a:latin typeface="Times New Roman"/>
            </a:endParaRPr>
          </a:p>
        </p:txBody>
      </p:sp>
      <p:sp>
        <p:nvSpPr>
          <p:cNvPr id="53" name="PlaceHolder 6"/>
          <p:cNvSpPr>
            <a:spLocks noGrp="1"/>
          </p:cNvSpPr>
          <p:nvPr>
            <p:ph type="sldNum" idx="30"/>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fi-FI" sz="1200" strike="noStrike" u="none">
                <a:solidFill>
                  <a:schemeClr val="dk1">
                    <a:tint val="82000"/>
                  </a:schemeClr>
                </a:solidFill>
                <a:effectLst/>
                <a:uFillTx/>
                <a:latin typeface="Aptos"/>
              </a:defRPr>
            </a:lvl1pPr>
          </a:lstStyle>
          <a:p>
            <a:pPr indent="0" algn="r" defTabSz="914400">
              <a:lnSpc>
                <a:spcPct val="100000"/>
              </a:lnSpc>
              <a:buNone/>
            </a:pPr>
            <a:fld id="{8E751AA3-203C-4050-B32A-17CFA3FC6814}" type="slidenum">
              <a:rPr b="0" lang="fi-FI" sz="1200" strike="noStrike" u="none">
                <a:solidFill>
                  <a:schemeClr val="dk1">
                    <a:tint val="82000"/>
                  </a:schemeClr>
                </a:solidFill>
                <a:effectLst/>
                <a:uFillTx/>
                <a:latin typeface="Aptos"/>
              </a:rPr>
              <a:t>&lt;numero&gt;</a:t>
            </a:fld>
            <a:endParaRPr b="0" lang="fi-FI" sz="1200" strike="noStrike" u="none">
              <a:solidFill>
                <a:srgbClr val="000000"/>
              </a:solidFill>
              <a:effectLst/>
              <a:uFillTx/>
              <a:latin typeface="Times New Roman"/>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Kuvatekstillinen kuva">
    <p:bg>
      <p:bgPr>
        <a:solidFill>
          <a:srgbClr val="ffffff"/>
        </a:solidFill>
      </p:bgPr>
    </p:bg>
    <p:spTree>
      <p:nvGrpSpPr>
        <p:cNvPr id="1" name=""/>
        <p:cNvGrpSpPr/>
        <p:nvPr/>
      </p:nvGrpSpPr>
      <p:grpSpPr>
        <a:xfrm>
          <a:off x="0" y="0"/>
          <a:ext cx="0" cy="0"/>
          <a:chOff x="0" y="0"/>
          <a:chExt cx="0" cy="0"/>
        </a:xfrm>
      </p:grpSpPr>
      <p:sp>
        <p:nvSpPr>
          <p:cNvPr id="54" name="PlaceHolder 1"/>
          <p:cNvSpPr>
            <a:spLocks noGrp="1"/>
          </p:cNvSpPr>
          <p:nvPr>
            <p:ph type="title"/>
          </p:nvPr>
        </p:nvSpPr>
        <p:spPr>
          <a:xfrm>
            <a:off x="839880" y="457200"/>
            <a:ext cx="3931920" cy="1599840"/>
          </a:xfrm>
          <a:prstGeom prst="rect">
            <a:avLst/>
          </a:prstGeom>
          <a:noFill/>
          <a:ln w="0">
            <a:noFill/>
          </a:ln>
        </p:spPr>
        <p:txBody>
          <a:bodyPr lIns="91440" rIns="91440" tIns="45720" bIns="45720" anchor="b">
            <a:noAutofit/>
          </a:bodyPr>
          <a:p>
            <a:pPr indent="0" defTabSz="914400">
              <a:lnSpc>
                <a:spcPct val="90000"/>
              </a:lnSpc>
              <a:buNone/>
            </a:pPr>
            <a:r>
              <a:rPr b="0" lang="fi-FI" sz="3200" strike="noStrike" u="none">
                <a:solidFill>
                  <a:schemeClr val="dk1"/>
                </a:solidFill>
                <a:effectLst/>
                <a:uFillTx/>
                <a:latin typeface="Aptos Display"/>
              </a:rPr>
              <a:t>Muokkaa ots. perustyyl. napsautt.</a:t>
            </a:r>
            <a:endParaRPr b="0" lang="fi-FI" sz="3200" strike="noStrike" u="none">
              <a:solidFill>
                <a:schemeClr val="dk1"/>
              </a:solidFill>
              <a:effectLst/>
              <a:uFillTx/>
              <a:latin typeface="Aptos"/>
            </a:endParaRPr>
          </a:p>
        </p:txBody>
      </p:sp>
      <p:sp>
        <p:nvSpPr>
          <p:cNvPr id="55" name="PlaceHolder 2"/>
          <p:cNvSpPr>
            <a:spLocks noGrp="1"/>
          </p:cNvSpPr>
          <p:nvPr>
            <p:ph type="body"/>
          </p:nvPr>
        </p:nvSpPr>
        <p:spPr>
          <a:xfrm>
            <a:off x="5183280" y="987480"/>
            <a:ext cx="6171840" cy="4873320"/>
          </a:xfrm>
          <a:prstGeom prst="rect">
            <a:avLst/>
          </a:prstGeom>
          <a:noFill/>
          <a:ln w="0">
            <a:noFill/>
          </a:ln>
        </p:spPr>
        <p:txBody>
          <a:bodyPr lIns="90000" rIns="90000" tIns="45000" bIns="45000" anchor="t">
            <a:noAutofit/>
          </a:bodyPr>
          <a:p>
            <a:pPr marL="432000" indent="-324000">
              <a:lnSpc>
                <a:spcPct val="90000"/>
              </a:lnSpc>
              <a:spcBef>
                <a:spcPts val="1417"/>
              </a:spcBef>
              <a:buClr>
                <a:srgbClr val="000000"/>
              </a:buClr>
              <a:buSzPct val="45000"/>
              <a:buFont typeface="Wingdings" charset="2"/>
              <a:buChar char=""/>
            </a:pPr>
            <a:r>
              <a:rPr b="0" lang="fi-FI" sz="3200" strike="noStrike" u="none">
                <a:solidFill>
                  <a:schemeClr val="dk1"/>
                </a:solidFill>
                <a:effectLst/>
                <a:uFillTx/>
                <a:latin typeface="Aptos"/>
              </a:rPr>
              <a:t>Click to edit the outline text format</a:t>
            </a:r>
            <a:endParaRPr b="0" lang="fi-FI" sz="3200" strike="noStrike" u="none">
              <a:solidFill>
                <a:schemeClr val="dk1"/>
              </a:solidFill>
              <a:effectLst/>
              <a:uFillTx/>
              <a:latin typeface="Aptos"/>
            </a:endParaRPr>
          </a:p>
          <a:p>
            <a:pPr lvl="1" marL="864000" indent="-324000">
              <a:lnSpc>
                <a:spcPct val="90000"/>
              </a:lnSpc>
              <a:spcBef>
                <a:spcPts val="1134"/>
              </a:spcBef>
              <a:buClr>
                <a:srgbClr val="000000"/>
              </a:buClr>
              <a:buSzPct val="75000"/>
              <a:buFont typeface="Symbol" charset="2"/>
              <a:buChar char=""/>
            </a:pPr>
            <a:r>
              <a:rPr b="0" lang="fi-FI" sz="3200" strike="noStrike" u="none">
                <a:solidFill>
                  <a:schemeClr val="dk1"/>
                </a:solidFill>
                <a:effectLst/>
                <a:uFillTx/>
                <a:latin typeface="Aptos"/>
              </a:rPr>
              <a:t>Toinen jäsennystaso</a:t>
            </a:r>
            <a:endParaRPr b="0" lang="fi-FI" sz="3200" strike="noStrike" u="none">
              <a:solidFill>
                <a:schemeClr val="dk1"/>
              </a:solidFill>
              <a:effectLst/>
              <a:uFillTx/>
              <a:latin typeface="Aptos"/>
            </a:endParaRPr>
          </a:p>
          <a:p>
            <a:pPr lvl="2" marL="1296000" indent="-288000">
              <a:lnSpc>
                <a:spcPct val="90000"/>
              </a:lnSpc>
              <a:spcBef>
                <a:spcPts val="850"/>
              </a:spcBef>
              <a:buClr>
                <a:srgbClr val="000000"/>
              </a:buClr>
              <a:buSzPct val="45000"/>
              <a:buFont typeface="Wingdings" charset="2"/>
              <a:buChar char=""/>
            </a:pPr>
            <a:r>
              <a:rPr b="0" lang="fi-FI" sz="3200" strike="noStrike" u="none">
                <a:solidFill>
                  <a:schemeClr val="dk1"/>
                </a:solidFill>
                <a:effectLst/>
                <a:uFillTx/>
                <a:latin typeface="Aptos"/>
              </a:rPr>
              <a:t>Kolmas jäsennystaso</a:t>
            </a:r>
            <a:endParaRPr b="0" lang="fi-FI" sz="3200" strike="noStrike" u="none">
              <a:solidFill>
                <a:schemeClr val="dk1"/>
              </a:solidFill>
              <a:effectLst/>
              <a:uFillTx/>
              <a:latin typeface="Aptos"/>
            </a:endParaRPr>
          </a:p>
          <a:p>
            <a:pPr lvl="3" marL="1728000" indent="-216000">
              <a:lnSpc>
                <a:spcPct val="90000"/>
              </a:lnSpc>
              <a:spcBef>
                <a:spcPts val="567"/>
              </a:spcBef>
              <a:buClr>
                <a:srgbClr val="000000"/>
              </a:buClr>
              <a:buSzPct val="75000"/>
              <a:buFont typeface="Symbol" charset="2"/>
              <a:buChar char=""/>
            </a:pPr>
            <a:r>
              <a:rPr b="0" lang="fi-FI" sz="3200" strike="noStrike" u="none">
                <a:solidFill>
                  <a:schemeClr val="dk1"/>
                </a:solidFill>
                <a:effectLst/>
                <a:uFillTx/>
                <a:latin typeface="Aptos"/>
              </a:rPr>
              <a:t>Neljäs jäsennystaso</a:t>
            </a:r>
            <a:endParaRPr b="0" lang="fi-FI" sz="3200" strike="noStrike" u="none">
              <a:solidFill>
                <a:schemeClr val="dk1"/>
              </a:solidFill>
              <a:effectLst/>
              <a:uFillTx/>
              <a:latin typeface="Aptos"/>
            </a:endParaRPr>
          </a:p>
          <a:p>
            <a:pPr lvl="4" marL="2160000" indent="-216000">
              <a:lnSpc>
                <a:spcPct val="90000"/>
              </a:lnSpc>
              <a:spcBef>
                <a:spcPts val="283"/>
              </a:spcBef>
              <a:buClr>
                <a:srgbClr val="000000"/>
              </a:buClr>
              <a:buSzPct val="45000"/>
              <a:buFont typeface="Wingdings" charset="2"/>
              <a:buChar char=""/>
            </a:pPr>
            <a:r>
              <a:rPr b="0" lang="fi-FI" sz="3200" strike="noStrike" u="none">
                <a:solidFill>
                  <a:schemeClr val="dk1"/>
                </a:solidFill>
                <a:effectLst/>
                <a:uFillTx/>
                <a:latin typeface="Aptos"/>
              </a:rPr>
              <a:t>Viides jäsennystaso</a:t>
            </a:r>
            <a:endParaRPr b="0" lang="fi-FI" sz="3200" strike="noStrike" u="none">
              <a:solidFill>
                <a:schemeClr val="dk1"/>
              </a:solidFill>
              <a:effectLst/>
              <a:uFillTx/>
              <a:latin typeface="Aptos"/>
            </a:endParaRPr>
          </a:p>
          <a:p>
            <a:pPr lvl="5" marL="2592000" indent="-216000">
              <a:lnSpc>
                <a:spcPct val="90000"/>
              </a:lnSpc>
              <a:spcBef>
                <a:spcPts val="283"/>
              </a:spcBef>
              <a:buClr>
                <a:srgbClr val="000000"/>
              </a:buClr>
              <a:buSzPct val="45000"/>
              <a:buFont typeface="Wingdings" charset="2"/>
              <a:buChar char=""/>
            </a:pPr>
            <a:r>
              <a:rPr b="0" lang="fi-FI" sz="3200" strike="noStrike" u="none">
                <a:solidFill>
                  <a:schemeClr val="dk1"/>
                </a:solidFill>
                <a:effectLst/>
                <a:uFillTx/>
                <a:latin typeface="Aptos"/>
              </a:rPr>
              <a:t>Kuudes jäsennystaso</a:t>
            </a:r>
            <a:endParaRPr b="0" lang="fi-FI" sz="3200" strike="noStrike" u="none">
              <a:solidFill>
                <a:schemeClr val="dk1"/>
              </a:solidFill>
              <a:effectLst/>
              <a:uFillTx/>
              <a:latin typeface="Aptos"/>
            </a:endParaRPr>
          </a:p>
          <a:p>
            <a:pPr lvl="6" marL="3024000" indent="-216000">
              <a:lnSpc>
                <a:spcPct val="90000"/>
              </a:lnSpc>
              <a:spcBef>
                <a:spcPts val="283"/>
              </a:spcBef>
              <a:buClr>
                <a:srgbClr val="000000"/>
              </a:buClr>
              <a:buSzPct val="45000"/>
              <a:buFont typeface="Wingdings" charset="2"/>
              <a:buChar char=""/>
            </a:pPr>
            <a:r>
              <a:rPr b="0" lang="fi-FI" sz="3200" strike="noStrike" u="none">
                <a:solidFill>
                  <a:schemeClr val="dk1"/>
                </a:solidFill>
                <a:effectLst/>
                <a:uFillTx/>
                <a:latin typeface="Aptos"/>
              </a:rPr>
              <a:t>Seitsemäs jäsennystaso</a:t>
            </a:r>
            <a:endParaRPr b="0" lang="fi-FI" sz="3200" strike="noStrike" u="none">
              <a:solidFill>
                <a:schemeClr val="dk1"/>
              </a:solidFill>
              <a:effectLst/>
              <a:uFillTx/>
              <a:latin typeface="Aptos"/>
            </a:endParaRPr>
          </a:p>
        </p:txBody>
      </p:sp>
      <p:sp>
        <p:nvSpPr>
          <p:cNvPr id="56" name="PlaceHolder 3"/>
          <p:cNvSpPr>
            <a:spLocks noGrp="1"/>
          </p:cNvSpPr>
          <p:nvPr>
            <p:ph type="body"/>
          </p:nvPr>
        </p:nvSpPr>
        <p:spPr>
          <a:xfrm>
            <a:off x="839880" y="2057400"/>
            <a:ext cx="3931920" cy="38113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fi-FI" sz="1600" strike="noStrike" u="none">
                <a:solidFill>
                  <a:schemeClr val="dk1"/>
                </a:solidFill>
                <a:effectLst/>
                <a:uFillTx/>
                <a:latin typeface="Aptos"/>
              </a:rPr>
              <a:t>Muokkaa tekstin perustyylejä napsauttamalla</a:t>
            </a:r>
            <a:endParaRPr b="0" lang="fi-FI" sz="1600" strike="noStrike" u="none">
              <a:solidFill>
                <a:schemeClr val="dk1"/>
              </a:solidFill>
              <a:effectLst/>
              <a:uFillTx/>
              <a:latin typeface="Aptos"/>
            </a:endParaRPr>
          </a:p>
        </p:txBody>
      </p:sp>
      <p:sp>
        <p:nvSpPr>
          <p:cNvPr id="57" name="PlaceHolder 4"/>
          <p:cNvSpPr>
            <a:spLocks noGrp="1"/>
          </p:cNvSpPr>
          <p:nvPr>
            <p:ph type="dt" idx="31"/>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fi-FI" sz="1200" strike="noStrike" u="none">
                <a:solidFill>
                  <a:schemeClr val="dk1">
                    <a:tint val="82000"/>
                  </a:schemeClr>
                </a:solidFill>
                <a:effectLst/>
                <a:uFillTx/>
                <a:latin typeface="Aptos"/>
              </a:defRPr>
            </a:lvl1pPr>
          </a:lstStyle>
          <a:p>
            <a:pPr indent="0" defTabSz="914400">
              <a:lnSpc>
                <a:spcPct val="100000"/>
              </a:lnSpc>
              <a:buNone/>
            </a:pPr>
            <a:r>
              <a:rPr b="0" lang="fi-FI" sz="1200" strike="noStrike" u="none">
                <a:solidFill>
                  <a:schemeClr val="dk1">
                    <a:tint val="82000"/>
                  </a:schemeClr>
                </a:solidFill>
                <a:effectLst/>
                <a:uFillTx/>
                <a:latin typeface="Aptos"/>
              </a:rPr>
              <a:t>&lt;päivämäärä/kellonaika&gt;</a:t>
            </a:r>
            <a:endParaRPr b="0" lang="fi-FI" sz="1200" strike="noStrike" u="none">
              <a:solidFill>
                <a:srgbClr val="000000"/>
              </a:solidFill>
              <a:effectLst/>
              <a:uFillTx/>
              <a:latin typeface="Times New Roman"/>
            </a:endParaRPr>
          </a:p>
        </p:txBody>
      </p:sp>
      <p:sp>
        <p:nvSpPr>
          <p:cNvPr id="58" name="PlaceHolder 5"/>
          <p:cNvSpPr>
            <a:spLocks noGrp="1"/>
          </p:cNvSpPr>
          <p:nvPr>
            <p:ph type="ftr" idx="32"/>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fi-FI" sz="1400" strike="noStrike" u="none">
                <a:solidFill>
                  <a:srgbClr val="000000"/>
                </a:solidFill>
                <a:effectLst/>
                <a:uFillTx/>
                <a:latin typeface="Times New Roman"/>
              </a:defRPr>
            </a:lvl1pPr>
          </a:lstStyle>
          <a:p>
            <a:pPr indent="0" algn="ctr">
              <a:buNone/>
            </a:pPr>
            <a:r>
              <a:rPr b="0" lang="fi-FI" sz="1400" strike="noStrike" u="none">
                <a:solidFill>
                  <a:srgbClr val="000000"/>
                </a:solidFill>
                <a:effectLst/>
                <a:uFillTx/>
                <a:latin typeface="Times New Roman"/>
              </a:rPr>
              <a:t>&lt;alatunniste&gt;</a:t>
            </a:r>
            <a:endParaRPr b="0" lang="fi-FI" sz="1400" strike="noStrike" u="none">
              <a:solidFill>
                <a:srgbClr val="000000"/>
              </a:solidFill>
              <a:effectLst/>
              <a:uFillTx/>
              <a:latin typeface="Times New Roman"/>
            </a:endParaRPr>
          </a:p>
        </p:txBody>
      </p:sp>
      <p:sp>
        <p:nvSpPr>
          <p:cNvPr id="59" name="PlaceHolder 6"/>
          <p:cNvSpPr>
            <a:spLocks noGrp="1"/>
          </p:cNvSpPr>
          <p:nvPr>
            <p:ph type="sldNum" idx="33"/>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fi-FI" sz="1200" strike="noStrike" u="none">
                <a:solidFill>
                  <a:schemeClr val="dk1">
                    <a:tint val="82000"/>
                  </a:schemeClr>
                </a:solidFill>
                <a:effectLst/>
                <a:uFillTx/>
                <a:latin typeface="Aptos"/>
              </a:defRPr>
            </a:lvl1pPr>
          </a:lstStyle>
          <a:p>
            <a:pPr indent="0" algn="r" defTabSz="914400">
              <a:lnSpc>
                <a:spcPct val="100000"/>
              </a:lnSpc>
              <a:buNone/>
            </a:pPr>
            <a:fld id="{5E5D6805-D1E8-4250-89EB-71C2BCA7649E}" type="slidenum">
              <a:rPr b="0" lang="fi-FI" sz="1200" strike="noStrike" u="none">
                <a:solidFill>
                  <a:schemeClr val="dk1">
                    <a:tint val="82000"/>
                  </a:schemeClr>
                </a:solidFill>
                <a:effectLst/>
                <a:uFillTx/>
                <a:latin typeface="Aptos"/>
              </a:rPr>
              <a:t>&lt;numero&gt;</a:t>
            </a:fld>
            <a:endParaRPr b="0" lang="fi-FI" sz="1200" strike="noStrike" u="none">
              <a:solidFill>
                <a:srgbClr val="000000"/>
              </a:solidFill>
              <a:effectLst/>
              <a:uFillTx/>
              <a:latin typeface="Times New Roman"/>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Oletus">
    <p:spTree>
      <p:nvGrpSpPr>
        <p:cNvPr id="1" name=""/>
        <p:cNvGrpSpPr/>
        <p:nvPr/>
      </p:nvGrpSpPr>
      <p:grpSpPr>
        <a:xfrm>
          <a:off x="0" y="0"/>
          <a:ext cx="0" cy="0"/>
          <a:chOff x="0" y="0"/>
          <a:chExt cx="0" cy="0"/>
        </a:xfrm>
      </p:grpSpPr>
      <p:sp>
        <p:nvSpPr>
          <p:cNvPr id="94" name="PlaceHolder 1"/>
          <p:cNvSpPr>
            <a:spLocks noGrp="1"/>
          </p:cNvSpPr>
          <p:nvPr>
            <p:ph type="title"/>
          </p:nvPr>
        </p:nvSpPr>
        <p:spPr>
          <a:xfrm>
            <a:off x="838080" y="365040"/>
            <a:ext cx="10515240" cy="1325160"/>
          </a:xfrm>
          <a:prstGeom prst="rect">
            <a:avLst/>
          </a:prstGeom>
          <a:noFill/>
          <a:ln w="0">
            <a:noFill/>
          </a:ln>
        </p:spPr>
        <p:txBody>
          <a:bodyPr lIns="0" rIns="0" tIns="0" bIns="0" anchor="ctr">
            <a:spAutoFit/>
          </a:bodyPr>
          <a:p>
            <a:pPr indent="0">
              <a:buNone/>
            </a:pPr>
            <a:endParaRPr b="0" lang="fi-FI" sz="1800" strike="noStrike" u="none">
              <a:solidFill>
                <a:schemeClr val="dk1"/>
              </a:solidFill>
              <a:effectLst/>
              <a:uFillTx/>
              <a:latin typeface="Aptos"/>
            </a:endParaRPr>
          </a:p>
        </p:txBody>
      </p:sp>
      <p:sp>
        <p:nvSpPr>
          <p:cNvPr id="95" name="PlaceHolder 2"/>
          <p:cNvSpPr>
            <a:spLocks noGrp="1"/>
          </p:cNvSpPr>
          <p:nvPr>
            <p:ph type="subTitle"/>
          </p:nvPr>
        </p:nvSpPr>
        <p:spPr>
          <a:xfrm>
            <a:off x="838080" y="1825560"/>
            <a:ext cx="10515240" cy="4350960"/>
          </a:xfrm>
          <a:prstGeom prst="rect">
            <a:avLst/>
          </a:prstGeom>
          <a:noFill/>
          <a:ln w="0">
            <a:noFill/>
          </a:ln>
        </p:spPr>
        <p:txBody>
          <a:bodyPr lIns="0" rIns="0" tIns="0" bIns="0" anchor="ctr">
            <a:spAutoFit/>
          </a:bodyPr>
          <a:p>
            <a:pPr indent="0" algn="ctr">
              <a:buNone/>
            </a:pPr>
            <a:endParaRPr b="0" lang="fi-FI" sz="3200" strike="noStrike" u="none">
              <a:solidFill>
                <a:srgbClr val="ffffff"/>
              </a:solidFill>
              <a:effectLst/>
              <a:uFillTx/>
              <a:latin typeface="Arial"/>
            </a:endParaRPr>
          </a:p>
        </p:txBody>
      </p:sp>
      <p:sp>
        <p:nvSpPr>
          <p:cNvPr id="4" name="PlaceHolder 3"/>
          <p:cNvSpPr>
            <a:spLocks noGrp="1"/>
          </p:cNvSpPr>
          <p:nvPr>
            <p:ph type="ftr" idx="35"/>
          </p:nvPr>
        </p:nvSpPr>
        <p:spPr/>
        <p:txBody>
          <a:bodyPr/>
          <a:p>
            <a:r>
              <a:t>Footer</a:t>
            </a:r>
          </a:p>
        </p:txBody>
      </p:sp>
      <p:sp>
        <p:nvSpPr>
          <p:cNvPr id="5" name="PlaceHolder 4"/>
          <p:cNvSpPr>
            <a:spLocks noGrp="1"/>
          </p:cNvSpPr>
          <p:nvPr>
            <p:ph type="sldNum" idx="36"/>
          </p:nvPr>
        </p:nvSpPr>
        <p:spPr/>
        <p:txBody>
          <a:bodyPr/>
          <a:p>
            <a:fld id="{38C7D1FE-6AA5-4F29-94A1-92E0DFCBD368}" type="slidenum">
              <a:t>&lt;#&gt;</a:t>
            </a:fld>
          </a:p>
        </p:txBody>
      </p:sp>
      <p:sp>
        <p:nvSpPr>
          <p:cNvPr id="6" name="PlaceHolder 5"/>
          <p:cNvSpPr>
            <a:spLocks noGrp="1"/>
          </p:cNvSpPr>
          <p:nvPr>
            <p:ph type="dt" idx="34"/>
          </p:nvPr>
        </p:nvSpPr>
        <p:spPr/>
        <p:txBody>
          <a:bodyPr/>
          <a:p>
            <a:r>
              <a:rPr lang="fi-FI"/>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Oletus 1">
    <p:spTree>
      <p:nvGrpSpPr>
        <p:cNvPr id="1" name=""/>
        <p:cNvGrpSpPr/>
        <p:nvPr/>
      </p:nvGrpSpPr>
      <p:grpSpPr>
        <a:xfrm>
          <a:off x="0" y="0"/>
          <a:ext cx="0" cy="0"/>
          <a:chOff x="0" y="0"/>
          <a:chExt cx="0" cy="0"/>
        </a:xfrm>
      </p:grpSpPr>
      <p:sp>
        <p:nvSpPr>
          <p:cNvPr id="108" name="PlaceHolder 1"/>
          <p:cNvSpPr>
            <a:spLocks noGrp="1"/>
          </p:cNvSpPr>
          <p:nvPr>
            <p:ph type="title"/>
          </p:nvPr>
        </p:nvSpPr>
        <p:spPr>
          <a:xfrm>
            <a:off x="838080" y="365040"/>
            <a:ext cx="10515240" cy="1325160"/>
          </a:xfrm>
          <a:prstGeom prst="rect">
            <a:avLst/>
          </a:prstGeom>
          <a:noFill/>
          <a:ln w="0">
            <a:noFill/>
          </a:ln>
        </p:spPr>
        <p:txBody>
          <a:bodyPr lIns="0" rIns="0" tIns="0" bIns="0" anchor="ctr">
            <a:spAutoFit/>
          </a:bodyPr>
          <a:p>
            <a:pPr indent="0">
              <a:buNone/>
            </a:pPr>
            <a:endParaRPr b="0" lang="fi-FI" sz="1800" strike="noStrike" u="none">
              <a:solidFill>
                <a:schemeClr val="dk1"/>
              </a:solidFill>
              <a:effectLst/>
              <a:uFillTx/>
              <a:latin typeface="Aptos"/>
            </a:endParaRPr>
          </a:p>
        </p:txBody>
      </p:sp>
      <p:sp>
        <p:nvSpPr>
          <p:cNvPr id="109" name="PlaceHolder 2"/>
          <p:cNvSpPr>
            <a:spLocks noGrp="1"/>
          </p:cNvSpPr>
          <p:nvPr>
            <p:ph/>
          </p:nvPr>
        </p:nvSpPr>
        <p:spPr>
          <a:xfrm>
            <a:off x="838080" y="1825560"/>
            <a:ext cx="10515240" cy="4350960"/>
          </a:xfrm>
          <a:prstGeom prst="rect">
            <a:avLst/>
          </a:prstGeom>
          <a:noFill/>
          <a:ln w="0">
            <a:noFill/>
          </a:ln>
        </p:spPr>
        <p:txBody>
          <a:bodyPr lIns="0" rIns="0" tIns="0" bIns="0" anchor="t">
            <a:normAutofit/>
          </a:bodyPr>
          <a:p>
            <a:pPr indent="0">
              <a:lnSpc>
                <a:spcPct val="90000"/>
              </a:lnSpc>
              <a:spcBef>
                <a:spcPts val="1417"/>
              </a:spcBef>
              <a:buNone/>
            </a:pPr>
            <a:endParaRPr b="0" lang="fi-FI" sz="2800" strike="noStrike" u="none">
              <a:solidFill>
                <a:schemeClr val="dk1"/>
              </a:solidFill>
              <a:effectLst/>
              <a:uFillTx/>
              <a:latin typeface="Aptos"/>
            </a:endParaRPr>
          </a:p>
        </p:txBody>
      </p:sp>
      <p:sp>
        <p:nvSpPr>
          <p:cNvPr id="4" name="PlaceHolder 3"/>
          <p:cNvSpPr>
            <a:spLocks noGrp="1"/>
          </p:cNvSpPr>
          <p:nvPr>
            <p:ph type="ftr" idx="37"/>
          </p:nvPr>
        </p:nvSpPr>
        <p:spPr/>
        <p:txBody>
          <a:bodyPr/>
          <a:p>
            <a:r>
              <a:t>Footer</a:t>
            </a:r>
          </a:p>
        </p:txBody>
      </p:sp>
      <p:sp>
        <p:nvSpPr>
          <p:cNvPr id="5" name="PlaceHolder 4"/>
          <p:cNvSpPr>
            <a:spLocks noGrp="1"/>
          </p:cNvSpPr>
          <p:nvPr>
            <p:ph type="sldNum" idx="38"/>
          </p:nvPr>
        </p:nvSpPr>
        <p:spPr/>
        <p:txBody>
          <a:bodyPr/>
          <a:p>
            <a:fld id="{AE91E52E-735D-4F48-9EC8-4A741994287F}" type="slidenum">
              <a:t>&lt;#&gt;</a:t>
            </a:fld>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Oletus 2">
    <p:spTree>
      <p:nvGrpSpPr>
        <p:cNvPr id="1" name=""/>
        <p:cNvGrpSpPr/>
        <p:nvPr/>
      </p:nvGrpSpPr>
      <p:grpSpPr>
        <a:xfrm>
          <a:off x="0" y="0"/>
          <a:ext cx="0" cy="0"/>
          <a:chOff x="0" y="0"/>
          <a:chExt cx="0" cy="0"/>
        </a:xfrm>
      </p:grpSpPr>
      <p:sp>
        <p:nvSpPr>
          <p:cNvPr id="115" name="PlaceHolder 1"/>
          <p:cNvSpPr>
            <a:spLocks noGrp="1"/>
          </p:cNvSpPr>
          <p:nvPr>
            <p:ph type="title"/>
          </p:nvPr>
        </p:nvSpPr>
        <p:spPr>
          <a:xfrm>
            <a:off x="838080" y="365040"/>
            <a:ext cx="10515240" cy="1325160"/>
          </a:xfrm>
          <a:prstGeom prst="rect">
            <a:avLst/>
          </a:prstGeom>
          <a:noFill/>
          <a:ln w="0">
            <a:noFill/>
          </a:ln>
        </p:spPr>
        <p:txBody>
          <a:bodyPr lIns="0" rIns="0" tIns="0" bIns="0" anchor="ctr">
            <a:spAutoFit/>
          </a:bodyPr>
          <a:p>
            <a:pPr indent="0">
              <a:buNone/>
            </a:pPr>
            <a:endParaRPr b="0" lang="fi-FI" sz="1800" strike="noStrike" u="none">
              <a:solidFill>
                <a:schemeClr val="dk1"/>
              </a:solidFill>
              <a:effectLst/>
              <a:uFillTx/>
              <a:latin typeface="Aptos"/>
            </a:endParaRPr>
          </a:p>
        </p:txBody>
      </p:sp>
      <p:sp>
        <p:nvSpPr>
          <p:cNvPr id="3" name="PlaceHolder 2"/>
          <p:cNvSpPr>
            <a:spLocks noGrp="1"/>
          </p:cNvSpPr>
          <p:nvPr>
            <p:ph type="ftr" idx="40"/>
          </p:nvPr>
        </p:nvSpPr>
        <p:spPr/>
        <p:txBody>
          <a:bodyPr/>
          <a:p>
            <a:r>
              <a:t>Footer</a:t>
            </a:r>
          </a:p>
        </p:txBody>
      </p:sp>
      <p:sp>
        <p:nvSpPr>
          <p:cNvPr id="4" name="PlaceHolder 3"/>
          <p:cNvSpPr>
            <a:spLocks noGrp="1"/>
          </p:cNvSpPr>
          <p:nvPr>
            <p:ph type="sldNum" idx="41"/>
          </p:nvPr>
        </p:nvSpPr>
        <p:spPr/>
        <p:txBody>
          <a:bodyPr/>
          <a:p>
            <a:fld id="{ECA83373-7C7B-4862-A9F6-8826D4A69A9C}" type="slidenum">
              <a:t>&lt;#&gt;</a:t>
            </a:fld>
          </a:p>
        </p:txBody>
      </p:sp>
      <p:sp>
        <p:nvSpPr>
          <p:cNvPr id="5" name="PlaceHolder 4"/>
          <p:cNvSpPr>
            <a:spLocks noGrp="1"/>
          </p:cNvSpPr>
          <p:nvPr>
            <p:ph type="dt" idx="39"/>
          </p:nvPr>
        </p:nvSpPr>
        <p:spPr/>
        <p:txBody>
          <a:bodyPr/>
          <a:p>
            <a:r>
              <a:rPr lang="fi-FI"/>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2.xml"/>
</Relationships>
</file>

<file path=ppt/slideMasters/_rels/slideMaster1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13.xml"/>
</Relationships>
</file>

<file path=ppt/slideMasters/_rels/slideMaster1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1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66ff"/>
        </a:solidFill>
      </p:bgPr>
    </p:bg>
    <p:spTree>
      <p:nvGrpSpPr>
        <p:cNvPr id="1" name=""/>
        <p:cNvGrpSpPr/>
        <p:nvPr/>
      </p:nvGrpSpPr>
      <p:grpSpPr>
        <a:xfrm>
          <a:off x="0" y="0"/>
          <a:ext cx="0" cy="0"/>
          <a:chOff x="0" y="0"/>
          <a:chExt cx="0" cy="0"/>
        </a:xfrm>
      </p:grpSpPr>
      <p:sp>
        <p:nvSpPr>
          <p:cNvPr id="60" name="AutoShape 2" hidden="1"/>
          <p:cNvSpPr/>
          <p:nvPr/>
        </p:nvSpPr>
        <p:spPr>
          <a:xfrm>
            <a:off x="0" y="264960"/>
            <a:ext cx="11886840" cy="6589440"/>
          </a:xfrm>
          <a:prstGeom prst="rtTriangle">
            <a:avLst/>
          </a:prstGeom>
          <a:gradFill rotWithShape="0">
            <a:gsLst>
              <a:gs pos="0">
                <a:srgbClr val="171717"/>
              </a:gs>
              <a:gs pos="100000">
                <a:srgbClr val="333333"/>
              </a:gs>
            </a:gsLst>
            <a:path path="rect">
              <a:fillToRect l="50000" t="50000" r="50000" b="50000"/>
            </a:path>
          </a:gradFill>
          <a:ln w="9525">
            <a:noFill/>
          </a:ln>
        </p:spPr>
        <p:style>
          <a:lnRef idx="0"/>
          <a:fillRef idx="0"/>
          <a:effectRef idx="0"/>
          <a:fontRef idx="minor"/>
        </p:style>
        <p:txBody>
          <a:bodyPr wrap="none" lIns="90000" rIns="90000" tIns="45000" bIns="45000" anchor="ctr">
            <a:noAutofit/>
          </a:bodyPr>
          <a:p>
            <a:pPr defTabSz="914400">
              <a:lnSpc>
                <a:spcPct val="100000"/>
              </a:lnSpc>
            </a:pPr>
            <a:endParaRPr b="0" lang="en-GB" sz="1800" strike="noStrike" u="none">
              <a:solidFill>
                <a:srgbClr val="ffffff"/>
              </a:solidFill>
              <a:effectLst/>
              <a:uFillTx/>
              <a:latin typeface="Arial"/>
            </a:endParaRPr>
          </a:p>
        </p:txBody>
      </p:sp>
      <p:sp>
        <p:nvSpPr>
          <p:cNvPr id="61" name="Rectangle 3" hidden="1"/>
          <p:cNvSpPr/>
          <p:nvPr/>
        </p:nvSpPr>
        <p:spPr>
          <a:xfrm>
            <a:off x="7518240" y="5275440"/>
            <a:ext cx="4518720" cy="685440"/>
          </a:xfrm>
          <a:prstGeom prst="rect">
            <a:avLst/>
          </a:prstGeom>
          <a:gradFill rotWithShape="0">
            <a:gsLst>
              <a:gs pos="0">
                <a:srgbClr val="171717"/>
              </a:gs>
              <a:gs pos="50000">
                <a:srgbClr val="333333">
                  <a:alpha val="50000"/>
                </a:srgbClr>
              </a:gs>
              <a:gs pos="100000">
                <a:srgbClr val="171717"/>
              </a:gs>
            </a:gsLst>
            <a:lin ang="0"/>
          </a:gradFill>
          <a:ln w="9525">
            <a:noFill/>
          </a:ln>
        </p:spPr>
        <p:style>
          <a:lnRef idx="0"/>
          <a:fillRef idx="0"/>
          <a:effectRef idx="0"/>
          <a:fontRef idx="minor"/>
        </p:style>
        <p:txBody>
          <a:bodyPr lIns="90000" rIns="90000" tIns="45000" bIns="45000" anchor="t">
            <a:noAutofit/>
          </a:bodyPr>
          <a:p>
            <a:pPr defTabSz="914400">
              <a:lnSpc>
                <a:spcPct val="100000"/>
              </a:lnSpc>
            </a:pPr>
            <a:endParaRPr b="0" lang="en-GB" sz="1800" strike="noStrike" u="none">
              <a:solidFill>
                <a:srgbClr val="ffffff"/>
              </a:solidFill>
              <a:effectLst/>
              <a:uFillTx/>
              <a:latin typeface="Arial"/>
            </a:endParaRPr>
          </a:p>
        </p:txBody>
      </p:sp>
      <p:sp>
        <p:nvSpPr>
          <p:cNvPr id="62" name="Rectangle 4" hidden="1"/>
          <p:cNvSpPr/>
          <p:nvPr/>
        </p:nvSpPr>
        <p:spPr>
          <a:xfrm>
            <a:off x="21240" y="1066680"/>
            <a:ext cx="12170520" cy="1320480"/>
          </a:xfrm>
          <a:prstGeom prst="rect">
            <a:avLst/>
          </a:prstGeom>
          <a:gradFill rotWithShape="0">
            <a:gsLst>
              <a:gs pos="0">
                <a:srgbClr val="171717"/>
              </a:gs>
              <a:gs pos="50000">
                <a:srgbClr val="333333"/>
              </a:gs>
              <a:gs pos="100000">
                <a:srgbClr val="171717"/>
              </a:gs>
            </a:gsLst>
            <a:lin ang="0"/>
          </a:gradFill>
          <a:ln w="9525">
            <a:noFill/>
          </a:ln>
        </p:spPr>
        <p:style>
          <a:lnRef idx="0"/>
          <a:fillRef idx="0"/>
          <a:effectRef idx="0"/>
          <a:fontRef idx="minor"/>
        </p:style>
        <p:txBody>
          <a:bodyPr lIns="90000" rIns="90000" tIns="45000" bIns="45000" anchor="t">
            <a:noAutofit/>
          </a:bodyPr>
          <a:p>
            <a:pPr defTabSz="914400">
              <a:lnSpc>
                <a:spcPct val="100000"/>
              </a:lnSpc>
            </a:pPr>
            <a:endParaRPr b="0" lang="en-GB" sz="1800" strike="noStrike" u="none">
              <a:solidFill>
                <a:srgbClr val="ffffff"/>
              </a:solidFill>
              <a:effectLst/>
              <a:uFillTx/>
              <a:latin typeface="Arial"/>
            </a:endParaRPr>
          </a:p>
        </p:txBody>
      </p:sp>
      <p:sp>
        <p:nvSpPr>
          <p:cNvPr id="63" name="Arc 9" hidden="1"/>
          <p:cNvSpPr/>
          <p:nvPr/>
        </p:nvSpPr>
        <p:spPr>
          <a:xfrm flipH="1">
            <a:off x="7625520" y="3240"/>
            <a:ext cx="4571640" cy="6851160"/>
          </a:xfrm>
          <a:custGeom>
            <a:avLst/>
            <a:gdLst>
              <a:gd name="textAreaLeft" fmla="*/ -360 w 4571640"/>
              <a:gd name="textAreaRight" fmla="*/ 4571640 w 4571640"/>
              <a:gd name="textAreaTop" fmla="*/ 0 h 6851160"/>
              <a:gd name="textAreaBottom" fmla="*/ 6851520 h 6851160"/>
              <a:gd name="GluePoint1X" fmla="*/ 2147483647 w 21600"/>
              <a:gd name="GluePoint1Y" fmla="*/ 0 h 43161"/>
              <a:gd name="GluePoint2X" fmla="*/ 2147483647 w 21600"/>
              <a:gd name="GluePoint2Y" fmla="*/ 2147483647 h 43161"/>
              <a:gd name="GluePoint3X" fmla="*/ 0 w 21600"/>
              <a:gd name="GluePoint3Y" fmla="*/ 2147483647 h 43161"/>
            </a:gdLst>
            <a:ahLst/>
            <a:cxnLst>
              <a:cxn ang="0">
                <a:pos x="GluePoint1X" y="GluePoint1Y"/>
              </a:cxn>
              <a:cxn ang="0">
                <a:pos x="GluePoint2X" y="GluePoint2Y"/>
              </a:cxn>
              <a:cxn ang="0">
                <a:pos x="GluePoint3X" y="GluePoint3Y"/>
              </a:cxn>
            </a:cxnLst>
            <a:rect l="textAreaLeft" t="textAreaTop" r="textAreaRight" b="textAreaBottom"/>
            <a:pathLst>
              <a:path fill="none" w="21600" h="43161">
                <a:moveTo>
                  <a:pt x="1002" y="0"/>
                </a:moveTo>
                <a:cubicBezTo>
                  <a:pt x="12529" y="536"/>
                  <a:pt x="21600" y="10037"/>
                  <a:pt x="21600" y="21577"/>
                </a:cubicBezTo>
                <a:cubicBezTo>
                  <a:pt x="21600" y="33187"/>
                  <a:pt x="12421" y="42720"/>
                  <a:pt x="820" y="43161"/>
                </a:cubicBezTo>
              </a:path>
              <a:path stroke="0" w="21600" h="43161">
                <a:moveTo>
                  <a:pt x="1002" y="0"/>
                </a:moveTo>
                <a:cubicBezTo>
                  <a:pt x="12529" y="536"/>
                  <a:pt x="21600" y="10037"/>
                  <a:pt x="21600" y="21577"/>
                </a:cubicBezTo>
                <a:cubicBezTo>
                  <a:pt x="21600" y="33187"/>
                  <a:pt x="12421" y="42720"/>
                  <a:pt x="820" y="43161"/>
                </a:cubicBezTo>
                <a:lnTo>
                  <a:pt x="0" y="21577"/>
                </a:lnTo>
                <a:lnTo>
                  <a:pt x="1002" y="0"/>
                </a:lnTo>
                <a:close/>
              </a:path>
            </a:pathLst>
          </a:custGeom>
          <a:noFill/>
          <a:ln w="9525">
            <a:solidFill>
              <a:srgbClr val="333333"/>
            </a:solidFill>
            <a:round/>
          </a:ln>
        </p:spPr>
        <p:style>
          <a:lnRef idx="0"/>
          <a:fillRef idx="0"/>
          <a:effectRef idx="0"/>
          <a:fontRef idx="minor"/>
        </p:style>
        <p:txBody>
          <a:bodyPr wrap="none" lIns="90000" rIns="90000" tIns="45000" bIns="45000" anchor="ctr">
            <a:noAutofit/>
          </a:bodyPr>
          <a:p>
            <a:pPr defTabSz="914400">
              <a:lnSpc>
                <a:spcPct val="100000"/>
              </a:lnSpc>
            </a:pPr>
            <a:endParaRPr b="0" lang="fi-FI" sz="1800" strike="noStrike" u="none">
              <a:solidFill>
                <a:srgbClr val="ffffff"/>
              </a:solidFill>
              <a:effectLst/>
              <a:uFillTx/>
              <a:latin typeface="Arial"/>
            </a:endParaRPr>
          </a:p>
        </p:txBody>
      </p:sp>
      <p:sp>
        <p:nvSpPr>
          <p:cNvPr id="64" name="Arc 10" hidden="1"/>
          <p:cNvSpPr/>
          <p:nvPr/>
        </p:nvSpPr>
        <p:spPr>
          <a:xfrm flipV="1">
            <a:off x="9243720" y="-838800"/>
            <a:ext cx="2948040" cy="2361960"/>
          </a:xfrm>
          <a:custGeom>
            <a:avLst/>
            <a:gdLst>
              <a:gd name="textAreaLeft" fmla="*/ 0 w 2948040"/>
              <a:gd name="textAreaRight" fmla="*/ 2948400 w 2948040"/>
              <a:gd name="textAreaTop" fmla="*/ -360 h 2361960"/>
              <a:gd name="textAreaBottom" fmla="*/ 2361960 h 2361960"/>
              <a:gd name="GluePoint1X" fmla="*/ 0 w 20223"/>
              <a:gd name="GluePoint1Y" fmla="*/ 2147483647 h 21599"/>
              <a:gd name="GluePoint2X" fmla="*/ 2147483647 w 20223"/>
              <a:gd name="GluePoint2Y" fmla="*/ 0 h 21599"/>
              <a:gd name="GluePoint3X" fmla="*/ 2147483647 w 20223"/>
              <a:gd name="GluePoint3Y" fmla="*/ 2147483647 h 21599"/>
            </a:gdLst>
            <a:ahLst/>
            <a:cxnLst>
              <a:cxn ang="0">
                <a:pos x="GluePoint1X" y="GluePoint1Y"/>
              </a:cxn>
              <a:cxn ang="0">
                <a:pos x="GluePoint2X" y="GluePoint2Y"/>
              </a:cxn>
              <a:cxn ang="0">
                <a:pos x="GluePoint3X" y="GluePoint3Y"/>
              </a:cxn>
            </a:cxnLst>
            <a:rect l="textAreaLeft" t="textAreaTop" r="textAreaRight" b="textAreaBottom"/>
            <a:pathLst>
              <a:path fill="none" w="20223" h="21599">
                <a:moveTo>
                  <a:pt x="0" y="14009"/>
                </a:moveTo>
                <a:cubicBezTo>
                  <a:pt x="3132" y="5662"/>
                  <a:pt x="11071" y="98"/>
                  <a:pt x="19986" y="0"/>
                </a:cubicBezTo>
              </a:path>
              <a:path stroke="0" w="20223" h="21599">
                <a:moveTo>
                  <a:pt x="0" y="14009"/>
                </a:moveTo>
                <a:cubicBezTo>
                  <a:pt x="3132" y="5662"/>
                  <a:pt x="11071" y="98"/>
                  <a:pt x="19986" y="0"/>
                </a:cubicBezTo>
                <a:lnTo>
                  <a:pt x="20223" y="21599"/>
                </a:lnTo>
                <a:lnTo>
                  <a:pt x="0" y="14009"/>
                </a:lnTo>
                <a:close/>
              </a:path>
            </a:pathLst>
          </a:custGeom>
          <a:noFill/>
          <a:ln w="9525">
            <a:solidFill>
              <a:srgbClr val="333333"/>
            </a:solidFill>
            <a:round/>
          </a:ln>
        </p:spPr>
        <p:style>
          <a:lnRef idx="0"/>
          <a:fillRef idx="0"/>
          <a:effectRef idx="0"/>
          <a:fontRef idx="minor"/>
        </p:style>
        <p:txBody>
          <a:bodyPr wrap="none" lIns="90000" rIns="90000" tIns="45000" bIns="45000" anchor="ctr">
            <a:noAutofit/>
          </a:bodyPr>
          <a:p>
            <a:pPr defTabSz="914400">
              <a:lnSpc>
                <a:spcPct val="100000"/>
              </a:lnSpc>
            </a:pPr>
            <a:endParaRPr b="0" lang="fi-FI" sz="1800" strike="noStrike" u="none">
              <a:solidFill>
                <a:srgbClr val="ffffff"/>
              </a:solidFill>
              <a:effectLst/>
              <a:uFillTx/>
              <a:latin typeface="Arial"/>
            </a:endParaRPr>
          </a:p>
        </p:txBody>
      </p:sp>
      <p:sp>
        <p:nvSpPr>
          <p:cNvPr id="65" name="Line 11"/>
          <p:cNvSpPr/>
          <p:nvPr/>
        </p:nvSpPr>
        <p:spPr>
          <a:xfrm flipH="1" flipV="1">
            <a:off x="9344160" y="-13680"/>
            <a:ext cx="2369880" cy="2721240"/>
          </a:xfrm>
          <a:prstGeom prst="line">
            <a:avLst/>
          </a:prstGeom>
          <a:ln w="9525">
            <a:solidFill>
              <a:srgbClr val="333333"/>
            </a:solidFill>
            <a:round/>
          </a:ln>
        </p:spPr>
        <p:style>
          <a:lnRef idx="0"/>
          <a:fillRef idx="0"/>
          <a:effectRef idx="0"/>
          <a:fontRef idx="minor"/>
        </p:style>
        <p:txBody>
          <a:bodyPr lIns="90000" rIns="90000" tIns="45000" bIns="45000" anchor="ctr">
            <a:noAutofit/>
          </a:bodyPr>
          <a:p>
            <a:endParaRPr b="0" lang="fi-FI" sz="1800" strike="noStrike" u="none">
              <a:solidFill>
                <a:srgbClr val="ffffff"/>
              </a:solidFill>
              <a:effectLst/>
              <a:uFillTx/>
              <a:latin typeface="Arial"/>
            </a:endParaRPr>
          </a:p>
        </p:txBody>
      </p:sp>
      <p:sp>
        <p:nvSpPr>
          <p:cNvPr id="66" name="Line 12"/>
          <p:cNvSpPr/>
          <p:nvPr/>
        </p:nvSpPr>
        <p:spPr>
          <a:xfrm>
            <a:off x="9658080" y="-12600"/>
            <a:ext cx="2160" cy="6811560"/>
          </a:xfrm>
          <a:prstGeom prst="line">
            <a:avLst/>
          </a:prstGeom>
          <a:ln w="9525">
            <a:solidFill>
              <a:srgbClr val="333333"/>
            </a:solidFill>
            <a:round/>
          </a:ln>
        </p:spPr>
        <p:style>
          <a:lnRef idx="0"/>
          <a:fillRef idx="0"/>
          <a:effectRef idx="0"/>
          <a:fontRef idx="minor"/>
        </p:style>
        <p:txBody>
          <a:bodyPr lIns="90000" rIns="90000" tIns="45000" bIns="45000" anchor="ctr">
            <a:noAutofit/>
          </a:bodyPr>
          <a:p>
            <a:endParaRPr b="0" lang="fi-FI" sz="1800" strike="noStrike" u="none">
              <a:solidFill>
                <a:srgbClr val="ffffff"/>
              </a:solidFill>
              <a:effectLst/>
              <a:uFillTx/>
              <a:latin typeface="Arial"/>
            </a:endParaRPr>
          </a:p>
        </p:txBody>
      </p:sp>
      <p:sp>
        <p:nvSpPr>
          <p:cNvPr id="67" name="Line 13"/>
          <p:cNvSpPr/>
          <p:nvPr/>
        </p:nvSpPr>
        <p:spPr>
          <a:xfrm>
            <a:off x="0" y="596880"/>
            <a:ext cx="12191760" cy="360"/>
          </a:xfrm>
          <a:prstGeom prst="line">
            <a:avLst/>
          </a:prstGeom>
          <a:ln w="9525">
            <a:solidFill>
              <a:srgbClr val="333333"/>
            </a:solidFill>
            <a:round/>
          </a:ln>
        </p:spPr>
        <p:style>
          <a:lnRef idx="0"/>
          <a:fillRef idx="0"/>
          <a:effectRef idx="0"/>
          <a:fontRef idx="minor"/>
        </p:style>
        <p:txBody>
          <a:bodyPr lIns="90000" rIns="90000" tIns="-44640" bIns="-44640" anchor="ctr">
            <a:noAutofit/>
          </a:bodyPr>
          <a:p>
            <a:endParaRPr b="0" lang="fi-FI" sz="1800" strike="noStrike" u="none">
              <a:solidFill>
                <a:srgbClr val="ffffff"/>
              </a:solidFill>
              <a:effectLst/>
              <a:uFillTx/>
              <a:latin typeface="Arial"/>
            </a:endParaRPr>
          </a:p>
        </p:txBody>
      </p:sp>
      <p:sp>
        <p:nvSpPr>
          <p:cNvPr id="68" name="Rectangle 2"/>
          <p:cNvSpPr/>
          <p:nvPr/>
        </p:nvSpPr>
        <p:spPr>
          <a:xfrm>
            <a:off x="6095880" y="5275440"/>
            <a:ext cx="6138000" cy="685440"/>
          </a:xfrm>
          <a:prstGeom prst="rect">
            <a:avLst/>
          </a:prstGeom>
          <a:gradFill rotWithShape="0">
            <a:gsLst>
              <a:gs pos="0">
                <a:srgbClr val="171717"/>
              </a:gs>
              <a:gs pos="50000">
                <a:srgbClr val="333333">
                  <a:alpha val="50000"/>
                </a:srgbClr>
              </a:gs>
              <a:gs pos="100000">
                <a:srgbClr val="171717"/>
              </a:gs>
            </a:gsLst>
            <a:lin ang="0"/>
          </a:gradFill>
          <a:ln w="9525">
            <a:noFill/>
          </a:ln>
        </p:spPr>
        <p:style>
          <a:lnRef idx="0"/>
          <a:fillRef idx="0"/>
          <a:effectRef idx="0"/>
          <a:fontRef idx="minor"/>
        </p:style>
        <p:txBody>
          <a:bodyPr lIns="90000" rIns="90000" tIns="45000" bIns="45000" anchor="t">
            <a:noAutofit/>
          </a:bodyPr>
          <a:p>
            <a:pPr defTabSz="914400">
              <a:lnSpc>
                <a:spcPct val="100000"/>
              </a:lnSpc>
              <a:tabLst>
                <a:tab algn="l" pos="0"/>
              </a:tabLst>
            </a:pPr>
            <a:endParaRPr b="0" lang="en-GB" sz="1800" strike="noStrike" u="none">
              <a:solidFill>
                <a:srgbClr val="ffffff"/>
              </a:solidFill>
              <a:effectLst/>
              <a:uFillTx/>
              <a:latin typeface="Arial"/>
            </a:endParaRPr>
          </a:p>
        </p:txBody>
      </p:sp>
      <p:sp>
        <p:nvSpPr>
          <p:cNvPr id="69" name="AutoShape 3"/>
          <p:cNvSpPr/>
          <p:nvPr/>
        </p:nvSpPr>
        <p:spPr>
          <a:xfrm>
            <a:off x="0" y="268200"/>
            <a:ext cx="11886840" cy="6589440"/>
          </a:xfrm>
          <a:prstGeom prst="rtTriangle">
            <a:avLst/>
          </a:prstGeom>
          <a:noFill/>
          <a:ln w="9525">
            <a:solidFill>
              <a:srgbClr val="333333"/>
            </a:solidFill>
            <a:miter/>
          </a:ln>
        </p:spPr>
        <p:style>
          <a:lnRef idx="0"/>
          <a:fillRef idx="0"/>
          <a:effectRef idx="0"/>
          <a:fontRef idx="minor"/>
        </p:style>
        <p:txBody>
          <a:bodyPr wrap="none" lIns="90000" rIns="90000" tIns="45000" bIns="45000" anchor="ctr">
            <a:noAutofit/>
          </a:bodyPr>
          <a:p>
            <a:pPr defTabSz="914400">
              <a:lnSpc>
                <a:spcPct val="100000"/>
              </a:lnSpc>
              <a:tabLst>
                <a:tab algn="l" pos="0"/>
              </a:tabLst>
            </a:pPr>
            <a:endParaRPr b="0" lang="en-GB" sz="1800" strike="noStrike" u="none">
              <a:solidFill>
                <a:srgbClr val="ffffff"/>
              </a:solidFill>
              <a:effectLst/>
              <a:uFillTx/>
              <a:latin typeface="Arial"/>
            </a:endParaRPr>
          </a:p>
        </p:txBody>
      </p:sp>
      <p:sp>
        <p:nvSpPr>
          <p:cNvPr id="70" name="Rectangle 4"/>
          <p:cNvSpPr/>
          <p:nvPr/>
        </p:nvSpPr>
        <p:spPr>
          <a:xfrm>
            <a:off x="21240" y="1523880"/>
            <a:ext cx="12170520" cy="1320480"/>
          </a:xfrm>
          <a:prstGeom prst="rect">
            <a:avLst/>
          </a:prstGeom>
          <a:gradFill rotWithShape="0">
            <a:gsLst>
              <a:gs pos="0">
                <a:srgbClr val="171717"/>
              </a:gs>
              <a:gs pos="50000">
                <a:srgbClr val="333333"/>
              </a:gs>
              <a:gs pos="100000">
                <a:srgbClr val="171717"/>
              </a:gs>
            </a:gsLst>
            <a:lin ang="0"/>
          </a:gradFill>
          <a:ln w="9525">
            <a:noFill/>
          </a:ln>
        </p:spPr>
        <p:style>
          <a:lnRef idx="0"/>
          <a:fillRef idx="0"/>
          <a:effectRef idx="0"/>
          <a:fontRef idx="minor"/>
        </p:style>
        <p:txBody>
          <a:bodyPr lIns="90000" rIns="90000" tIns="45000" bIns="45000" anchor="t">
            <a:noAutofit/>
          </a:bodyPr>
          <a:p>
            <a:pPr defTabSz="914400">
              <a:lnSpc>
                <a:spcPct val="100000"/>
              </a:lnSpc>
              <a:tabLst>
                <a:tab algn="l" pos="0"/>
              </a:tabLst>
            </a:pPr>
            <a:endParaRPr b="0" lang="fi-FI" sz="2400" strike="noStrike" u="none">
              <a:solidFill>
                <a:srgbClr val="ffffff"/>
              </a:solidFill>
              <a:effectLst/>
              <a:uFillTx/>
              <a:latin typeface="Times New Roman"/>
            </a:endParaRPr>
          </a:p>
        </p:txBody>
      </p:sp>
      <p:sp>
        <p:nvSpPr>
          <p:cNvPr id="71" name="Line 5"/>
          <p:cNvSpPr/>
          <p:nvPr/>
        </p:nvSpPr>
        <p:spPr>
          <a:xfrm>
            <a:off x="723600" y="3228840"/>
            <a:ext cx="360" cy="3627360"/>
          </a:xfrm>
          <a:prstGeom prst="line">
            <a:avLst/>
          </a:prstGeom>
          <a:ln cap="sq" w="12700">
            <a:solidFill>
              <a:srgbClr val="333333"/>
            </a:solidFill>
            <a:round/>
          </a:ln>
        </p:spPr>
        <p:style>
          <a:lnRef idx="0"/>
          <a:fillRef idx="0"/>
          <a:effectRef idx="0"/>
          <a:fontRef idx="minor"/>
        </p:style>
        <p:txBody>
          <a:bodyPr lIns="90000" rIns="90000" tIns="45000" bIns="45000" anchor="t">
            <a:noAutofit/>
          </a:bodyPr>
          <a:p>
            <a:endParaRPr b="0" lang="fi-FI" sz="1800" strike="noStrike" u="none">
              <a:solidFill>
                <a:srgbClr val="ffffff"/>
              </a:solidFill>
              <a:effectLst/>
              <a:uFillTx/>
              <a:latin typeface="Arial"/>
            </a:endParaRPr>
          </a:p>
        </p:txBody>
      </p:sp>
      <p:grpSp>
        <p:nvGrpSpPr>
          <p:cNvPr id="72" name="Group 6"/>
          <p:cNvGrpSpPr/>
          <p:nvPr/>
        </p:nvGrpSpPr>
        <p:grpSpPr>
          <a:xfrm>
            <a:off x="9116640" y="-9360"/>
            <a:ext cx="439560" cy="6874920"/>
            <a:chOff x="9116640" y="-9360"/>
            <a:chExt cx="439560" cy="6874920"/>
          </a:xfrm>
        </p:grpSpPr>
        <p:sp>
          <p:nvSpPr>
            <p:cNvPr id="73" name="Rectangle 7"/>
            <p:cNvSpPr/>
            <p:nvPr/>
          </p:nvSpPr>
          <p:spPr>
            <a:xfrm>
              <a:off x="9154440" y="6721560"/>
              <a:ext cx="101160" cy="144000"/>
            </a:xfrm>
            <a:prstGeom prst="rect">
              <a:avLst/>
            </a:prstGeom>
            <a:solidFill>
              <a:schemeClr val="dk1">
                <a:alpha val="50000"/>
              </a:schemeClr>
            </a:solidFill>
            <a:ln w="0">
              <a:noFill/>
            </a:ln>
          </p:spPr>
          <p:style>
            <a:lnRef idx="0"/>
            <a:fillRef idx="0"/>
            <a:effectRef idx="0"/>
            <a:fontRef idx="minor"/>
          </p:style>
          <p:txBody>
            <a:bodyPr lIns="90000" rIns="90000" tIns="45000" bIns="45000" anchor="t">
              <a:noAutofit/>
            </a:bodyPr>
            <a:p>
              <a:pPr defTabSz="914400">
                <a:lnSpc>
                  <a:spcPct val="100000"/>
                </a:lnSpc>
                <a:tabLst>
                  <a:tab algn="l" pos="0"/>
                </a:tabLst>
              </a:pPr>
              <a:endParaRPr b="0" lang="en-GB" sz="1800" strike="noStrike" u="none">
                <a:solidFill>
                  <a:srgbClr val="ffffff"/>
                </a:solidFill>
                <a:effectLst/>
                <a:uFillTx/>
                <a:latin typeface="Arial"/>
              </a:endParaRPr>
            </a:p>
          </p:txBody>
        </p:sp>
        <p:sp>
          <p:nvSpPr>
            <p:cNvPr id="74" name="Rectangle 8"/>
            <p:cNvSpPr/>
            <p:nvPr/>
          </p:nvSpPr>
          <p:spPr>
            <a:xfrm>
              <a:off x="9116640" y="3048120"/>
              <a:ext cx="101160" cy="836280"/>
            </a:xfrm>
            <a:prstGeom prst="rect">
              <a:avLst/>
            </a:prstGeom>
            <a:solidFill>
              <a:schemeClr val="dk1">
                <a:alpha val="50000"/>
              </a:schemeClr>
            </a:solidFill>
            <a:ln w="0">
              <a:noFill/>
            </a:ln>
          </p:spPr>
          <p:style>
            <a:lnRef idx="0"/>
            <a:fillRef idx="0"/>
            <a:effectRef idx="0"/>
            <a:fontRef idx="minor"/>
          </p:style>
          <p:txBody>
            <a:bodyPr lIns="90000" rIns="90000" tIns="45000" bIns="45000" anchor="t">
              <a:noAutofit/>
            </a:bodyPr>
            <a:p>
              <a:pPr defTabSz="914400">
                <a:lnSpc>
                  <a:spcPct val="100000"/>
                </a:lnSpc>
                <a:tabLst>
                  <a:tab algn="l" pos="0"/>
                </a:tabLst>
              </a:pPr>
              <a:endParaRPr b="0" lang="en-GB" sz="1800" strike="noStrike" u="none">
                <a:solidFill>
                  <a:srgbClr val="ffffff"/>
                </a:solidFill>
                <a:effectLst/>
                <a:uFillTx/>
                <a:latin typeface="Arial"/>
              </a:endParaRPr>
            </a:p>
          </p:txBody>
        </p:sp>
        <p:sp>
          <p:nvSpPr>
            <p:cNvPr id="75" name="Rectangle 9"/>
            <p:cNvSpPr/>
            <p:nvPr/>
          </p:nvSpPr>
          <p:spPr>
            <a:xfrm>
              <a:off x="9522720" y="3352680"/>
              <a:ext cx="33480" cy="836280"/>
            </a:xfrm>
            <a:prstGeom prst="rect">
              <a:avLst/>
            </a:prstGeom>
            <a:solidFill>
              <a:schemeClr val="dk1">
                <a:alpha val="50000"/>
              </a:schemeClr>
            </a:solidFill>
            <a:ln w="0">
              <a:noFill/>
            </a:ln>
          </p:spPr>
          <p:style>
            <a:lnRef idx="0"/>
            <a:fillRef idx="0"/>
            <a:effectRef idx="0"/>
            <a:fontRef idx="minor"/>
          </p:style>
          <p:txBody>
            <a:bodyPr lIns="90000" rIns="90000" tIns="45000" bIns="45000" anchor="t">
              <a:noAutofit/>
            </a:bodyPr>
            <a:p>
              <a:pPr defTabSz="914400">
                <a:lnSpc>
                  <a:spcPct val="100000"/>
                </a:lnSpc>
                <a:tabLst>
                  <a:tab algn="l" pos="0"/>
                </a:tabLst>
              </a:pPr>
              <a:endParaRPr b="0" lang="en-GB" sz="1800" strike="noStrike" u="none">
                <a:solidFill>
                  <a:srgbClr val="ffffff"/>
                </a:solidFill>
                <a:effectLst/>
                <a:uFillTx/>
                <a:latin typeface="Arial"/>
              </a:endParaRPr>
            </a:p>
          </p:txBody>
        </p:sp>
        <p:sp>
          <p:nvSpPr>
            <p:cNvPr id="76" name="Rectangle 10"/>
            <p:cNvSpPr/>
            <p:nvPr/>
          </p:nvSpPr>
          <p:spPr>
            <a:xfrm>
              <a:off x="9116640" y="4267080"/>
              <a:ext cx="101160" cy="836280"/>
            </a:xfrm>
            <a:prstGeom prst="rect">
              <a:avLst/>
            </a:prstGeom>
            <a:solidFill>
              <a:schemeClr val="dk1">
                <a:alpha val="50000"/>
              </a:schemeClr>
            </a:solidFill>
            <a:ln w="0">
              <a:noFill/>
            </a:ln>
          </p:spPr>
          <p:style>
            <a:lnRef idx="0"/>
            <a:fillRef idx="0"/>
            <a:effectRef idx="0"/>
            <a:fontRef idx="minor"/>
          </p:style>
          <p:txBody>
            <a:bodyPr lIns="90000" rIns="90000" tIns="45000" bIns="45000" anchor="t">
              <a:noAutofit/>
            </a:bodyPr>
            <a:p>
              <a:pPr defTabSz="914400">
                <a:lnSpc>
                  <a:spcPct val="100000"/>
                </a:lnSpc>
                <a:tabLst>
                  <a:tab algn="l" pos="0"/>
                </a:tabLst>
              </a:pPr>
              <a:endParaRPr b="0" lang="en-GB" sz="1800" strike="noStrike" u="none">
                <a:solidFill>
                  <a:srgbClr val="ffffff"/>
                </a:solidFill>
                <a:effectLst/>
                <a:uFillTx/>
                <a:latin typeface="Arial"/>
              </a:endParaRPr>
            </a:p>
          </p:txBody>
        </p:sp>
        <p:sp>
          <p:nvSpPr>
            <p:cNvPr id="77" name="Rectangle 11"/>
            <p:cNvSpPr/>
            <p:nvPr/>
          </p:nvSpPr>
          <p:spPr>
            <a:xfrm>
              <a:off x="9116640" y="5486400"/>
              <a:ext cx="101160" cy="836280"/>
            </a:xfrm>
            <a:prstGeom prst="rect">
              <a:avLst/>
            </a:prstGeom>
            <a:solidFill>
              <a:schemeClr val="dk1">
                <a:alpha val="50000"/>
              </a:schemeClr>
            </a:solidFill>
            <a:ln w="0">
              <a:noFill/>
            </a:ln>
          </p:spPr>
          <p:style>
            <a:lnRef idx="0"/>
            <a:fillRef idx="0"/>
            <a:effectRef idx="0"/>
            <a:fontRef idx="minor"/>
          </p:style>
          <p:txBody>
            <a:bodyPr lIns="90000" rIns="90000" tIns="45000" bIns="45000" anchor="t">
              <a:noAutofit/>
            </a:bodyPr>
            <a:p>
              <a:pPr defTabSz="914400">
                <a:lnSpc>
                  <a:spcPct val="100000"/>
                </a:lnSpc>
                <a:tabLst>
                  <a:tab algn="l" pos="0"/>
                </a:tabLst>
              </a:pPr>
              <a:endParaRPr b="0" lang="en-GB" sz="1800" strike="noStrike" u="none">
                <a:solidFill>
                  <a:srgbClr val="ffffff"/>
                </a:solidFill>
                <a:effectLst/>
                <a:uFillTx/>
                <a:latin typeface="Arial"/>
              </a:endParaRPr>
            </a:p>
          </p:txBody>
        </p:sp>
        <p:sp>
          <p:nvSpPr>
            <p:cNvPr id="78" name="Rectangle 12"/>
            <p:cNvSpPr/>
            <p:nvPr/>
          </p:nvSpPr>
          <p:spPr>
            <a:xfrm>
              <a:off x="9522720" y="4572000"/>
              <a:ext cx="33480" cy="836280"/>
            </a:xfrm>
            <a:prstGeom prst="rect">
              <a:avLst/>
            </a:prstGeom>
            <a:solidFill>
              <a:schemeClr val="dk1">
                <a:alpha val="50000"/>
              </a:schemeClr>
            </a:solidFill>
            <a:ln w="0">
              <a:noFill/>
            </a:ln>
          </p:spPr>
          <p:style>
            <a:lnRef idx="0"/>
            <a:fillRef idx="0"/>
            <a:effectRef idx="0"/>
            <a:fontRef idx="minor"/>
          </p:style>
          <p:txBody>
            <a:bodyPr lIns="90000" rIns="90000" tIns="45000" bIns="45000" anchor="t">
              <a:noAutofit/>
            </a:bodyPr>
            <a:p>
              <a:pPr defTabSz="914400">
                <a:lnSpc>
                  <a:spcPct val="100000"/>
                </a:lnSpc>
                <a:tabLst>
                  <a:tab algn="l" pos="0"/>
                </a:tabLst>
              </a:pPr>
              <a:endParaRPr b="0" lang="en-GB" sz="1800" strike="noStrike" u="none">
                <a:solidFill>
                  <a:srgbClr val="ffffff"/>
                </a:solidFill>
                <a:effectLst/>
                <a:uFillTx/>
                <a:latin typeface="Arial"/>
              </a:endParaRPr>
            </a:p>
          </p:txBody>
        </p:sp>
        <p:sp>
          <p:nvSpPr>
            <p:cNvPr id="79" name="Rectangle 13"/>
            <p:cNvSpPr/>
            <p:nvPr/>
          </p:nvSpPr>
          <p:spPr>
            <a:xfrm>
              <a:off x="9522720" y="5791320"/>
              <a:ext cx="33480" cy="836280"/>
            </a:xfrm>
            <a:prstGeom prst="rect">
              <a:avLst/>
            </a:prstGeom>
            <a:solidFill>
              <a:schemeClr val="dk1">
                <a:alpha val="50000"/>
              </a:schemeClr>
            </a:solidFill>
            <a:ln w="0">
              <a:noFill/>
            </a:ln>
          </p:spPr>
          <p:style>
            <a:lnRef idx="0"/>
            <a:fillRef idx="0"/>
            <a:effectRef idx="0"/>
            <a:fontRef idx="minor"/>
          </p:style>
          <p:txBody>
            <a:bodyPr lIns="90000" rIns="90000" tIns="45000" bIns="45000" anchor="t">
              <a:noAutofit/>
            </a:bodyPr>
            <a:p>
              <a:pPr defTabSz="914400">
                <a:lnSpc>
                  <a:spcPct val="100000"/>
                </a:lnSpc>
                <a:tabLst>
                  <a:tab algn="l" pos="0"/>
                </a:tabLst>
              </a:pPr>
              <a:endParaRPr b="0" lang="en-GB" sz="1800" strike="noStrike" u="none">
                <a:solidFill>
                  <a:srgbClr val="ffffff"/>
                </a:solidFill>
                <a:effectLst/>
                <a:uFillTx/>
                <a:latin typeface="Arial"/>
              </a:endParaRPr>
            </a:p>
          </p:txBody>
        </p:sp>
        <p:sp>
          <p:nvSpPr>
            <p:cNvPr id="80" name="Rectangle 14"/>
            <p:cNvSpPr/>
            <p:nvPr/>
          </p:nvSpPr>
          <p:spPr>
            <a:xfrm>
              <a:off x="9116640" y="-9360"/>
              <a:ext cx="101160" cy="102960"/>
            </a:xfrm>
            <a:prstGeom prst="rect">
              <a:avLst/>
            </a:prstGeom>
            <a:solidFill>
              <a:schemeClr val="dk1">
                <a:alpha val="50000"/>
              </a:schemeClr>
            </a:solidFill>
            <a:ln w="0">
              <a:noFill/>
            </a:ln>
          </p:spPr>
          <p:style>
            <a:lnRef idx="0"/>
            <a:fillRef idx="0"/>
            <a:effectRef idx="0"/>
            <a:fontRef idx="minor"/>
          </p:style>
          <p:txBody>
            <a:bodyPr lIns="90000" rIns="90000" tIns="45000" bIns="45000" anchor="t">
              <a:noAutofit/>
            </a:bodyPr>
            <a:p>
              <a:pPr defTabSz="914400">
                <a:lnSpc>
                  <a:spcPct val="100000"/>
                </a:lnSpc>
                <a:tabLst>
                  <a:tab algn="l" pos="0"/>
                </a:tabLst>
              </a:pPr>
              <a:endParaRPr b="0" lang="en-GB" sz="1800" strike="noStrike" u="none">
                <a:solidFill>
                  <a:srgbClr val="ffffff"/>
                </a:solidFill>
                <a:effectLst/>
                <a:uFillTx/>
                <a:latin typeface="Arial"/>
              </a:endParaRPr>
            </a:p>
          </p:txBody>
        </p:sp>
        <p:sp>
          <p:nvSpPr>
            <p:cNvPr id="81" name="Rectangle 15"/>
            <p:cNvSpPr/>
            <p:nvPr/>
          </p:nvSpPr>
          <p:spPr>
            <a:xfrm>
              <a:off x="9522720" y="-7920"/>
              <a:ext cx="33480" cy="406080"/>
            </a:xfrm>
            <a:prstGeom prst="rect">
              <a:avLst/>
            </a:prstGeom>
            <a:solidFill>
              <a:schemeClr val="dk1">
                <a:alpha val="50000"/>
              </a:schemeClr>
            </a:solidFill>
            <a:ln w="0">
              <a:noFill/>
            </a:ln>
          </p:spPr>
          <p:style>
            <a:lnRef idx="0"/>
            <a:fillRef idx="0"/>
            <a:effectRef idx="0"/>
            <a:fontRef idx="minor"/>
          </p:style>
          <p:txBody>
            <a:bodyPr lIns="90000" rIns="90000" tIns="45000" bIns="45000" anchor="t">
              <a:noAutofit/>
            </a:bodyPr>
            <a:p>
              <a:pPr defTabSz="914400">
                <a:lnSpc>
                  <a:spcPct val="100000"/>
                </a:lnSpc>
                <a:tabLst>
                  <a:tab algn="l" pos="0"/>
                </a:tabLst>
              </a:pPr>
              <a:endParaRPr b="0" lang="en-GB" sz="1800" strike="noStrike" u="none">
                <a:solidFill>
                  <a:srgbClr val="ffffff"/>
                </a:solidFill>
                <a:effectLst/>
                <a:uFillTx/>
                <a:latin typeface="Arial"/>
              </a:endParaRPr>
            </a:p>
          </p:txBody>
        </p:sp>
        <p:sp>
          <p:nvSpPr>
            <p:cNvPr id="82" name="Rectangle 16"/>
            <p:cNvSpPr/>
            <p:nvPr/>
          </p:nvSpPr>
          <p:spPr>
            <a:xfrm>
              <a:off x="9116640" y="476280"/>
              <a:ext cx="101160" cy="836280"/>
            </a:xfrm>
            <a:prstGeom prst="rect">
              <a:avLst/>
            </a:prstGeom>
            <a:solidFill>
              <a:schemeClr val="dk1">
                <a:alpha val="50000"/>
              </a:schemeClr>
            </a:solidFill>
            <a:ln w="0">
              <a:noFill/>
            </a:ln>
          </p:spPr>
          <p:style>
            <a:lnRef idx="0"/>
            <a:fillRef idx="0"/>
            <a:effectRef idx="0"/>
            <a:fontRef idx="minor"/>
          </p:style>
          <p:txBody>
            <a:bodyPr lIns="90000" rIns="90000" tIns="45000" bIns="45000" anchor="t">
              <a:noAutofit/>
            </a:bodyPr>
            <a:p>
              <a:pPr defTabSz="914400">
                <a:lnSpc>
                  <a:spcPct val="100000"/>
                </a:lnSpc>
                <a:tabLst>
                  <a:tab algn="l" pos="0"/>
                </a:tabLst>
              </a:pPr>
              <a:endParaRPr b="0" lang="en-GB" sz="1800" strike="noStrike" u="none">
                <a:solidFill>
                  <a:srgbClr val="ffffff"/>
                </a:solidFill>
                <a:effectLst/>
                <a:uFillTx/>
                <a:latin typeface="Arial"/>
              </a:endParaRPr>
            </a:p>
          </p:txBody>
        </p:sp>
        <p:sp>
          <p:nvSpPr>
            <p:cNvPr id="83" name="Rectangle 17"/>
            <p:cNvSpPr/>
            <p:nvPr/>
          </p:nvSpPr>
          <p:spPr>
            <a:xfrm>
              <a:off x="9116640" y="1695600"/>
              <a:ext cx="101160" cy="836280"/>
            </a:xfrm>
            <a:prstGeom prst="rect">
              <a:avLst/>
            </a:prstGeom>
            <a:solidFill>
              <a:schemeClr val="dk1">
                <a:alpha val="50000"/>
              </a:schemeClr>
            </a:solidFill>
            <a:ln w="0">
              <a:noFill/>
            </a:ln>
          </p:spPr>
          <p:style>
            <a:lnRef idx="0"/>
            <a:fillRef idx="0"/>
            <a:effectRef idx="0"/>
            <a:fontRef idx="minor"/>
          </p:style>
          <p:txBody>
            <a:bodyPr lIns="90000" rIns="90000" tIns="45000" bIns="45000" anchor="t">
              <a:noAutofit/>
            </a:bodyPr>
            <a:p>
              <a:pPr defTabSz="914400">
                <a:lnSpc>
                  <a:spcPct val="100000"/>
                </a:lnSpc>
                <a:tabLst>
                  <a:tab algn="l" pos="0"/>
                </a:tabLst>
              </a:pPr>
              <a:endParaRPr b="0" lang="en-GB" sz="1800" strike="noStrike" u="none">
                <a:solidFill>
                  <a:srgbClr val="ffffff"/>
                </a:solidFill>
                <a:effectLst/>
                <a:uFillTx/>
                <a:latin typeface="Arial"/>
              </a:endParaRPr>
            </a:p>
          </p:txBody>
        </p:sp>
        <p:sp>
          <p:nvSpPr>
            <p:cNvPr id="84" name="Rectangle 18"/>
            <p:cNvSpPr/>
            <p:nvPr/>
          </p:nvSpPr>
          <p:spPr>
            <a:xfrm>
              <a:off x="9522720" y="781200"/>
              <a:ext cx="33480" cy="836280"/>
            </a:xfrm>
            <a:prstGeom prst="rect">
              <a:avLst/>
            </a:prstGeom>
            <a:solidFill>
              <a:schemeClr val="dk1">
                <a:alpha val="50000"/>
              </a:schemeClr>
            </a:solidFill>
            <a:ln w="0">
              <a:noFill/>
            </a:ln>
          </p:spPr>
          <p:style>
            <a:lnRef idx="0"/>
            <a:fillRef idx="0"/>
            <a:effectRef idx="0"/>
            <a:fontRef idx="minor"/>
          </p:style>
          <p:txBody>
            <a:bodyPr lIns="90000" rIns="90000" tIns="45000" bIns="45000" anchor="t">
              <a:noAutofit/>
            </a:bodyPr>
            <a:p>
              <a:pPr defTabSz="914400">
                <a:lnSpc>
                  <a:spcPct val="100000"/>
                </a:lnSpc>
                <a:tabLst>
                  <a:tab algn="l" pos="0"/>
                </a:tabLst>
              </a:pPr>
              <a:endParaRPr b="0" lang="en-GB" sz="1800" strike="noStrike" u="none">
                <a:solidFill>
                  <a:srgbClr val="ffffff"/>
                </a:solidFill>
                <a:effectLst/>
                <a:uFillTx/>
                <a:latin typeface="Arial"/>
              </a:endParaRPr>
            </a:p>
          </p:txBody>
        </p:sp>
        <p:sp>
          <p:nvSpPr>
            <p:cNvPr id="85" name="Rectangle 19"/>
            <p:cNvSpPr/>
            <p:nvPr/>
          </p:nvSpPr>
          <p:spPr>
            <a:xfrm>
              <a:off x="9522720" y="2000160"/>
              <a:ext cx="33480" cy="836280"/>
            </a:xfrm>
            <a:prstGeom prst="rect">
              <a:avLst/>
            </a:prstGeom>
            <a:solidFill>
              <a:schemeClr val="dk1">
                <a:alpha val="50000"/>
              </a:schemeClr>
            </a:solidFill>
            <a:ln w="0">
              <a:noFill/>
            </a:ln>
          </p:spPr>
          <p:style>
            <a:lnRef idx="0"/>
            <a:fillRef idx="0"/>
            <a:effectRef idx="0"/>
            <a:fontRef idx="minor"/>
          </p:style>
          <p:txBody>
            <a:bodyPr lIns="90000" rIns="90000" tIns="45000" bIns="45000" anchor="t">
              <a:noAutofit/>
            </a:bodyPr>
            <a:p>
              <a:pPr defTabSz="914400">
                <a:lnSpc>
                  <a:spcPct val="100000"/>
                </a:lnSpc>
                <a:tabLst>
                  <a:tab algn="l" pos="0"/>
                </a:tabLst>
              </a:pPr>
              <a:endParaRPr b="0" lang="en-GB" sz="1800" strike="noStrike" u="none">
                <a:solidFill>
                  <a:srgbClr val="ffffff"/>
                </a:solidFill>
                <a:effectLst/>
                <a:uFillTx/>
                <a:latin typeface="Arial"/>
              </a:endParaRPr>
            </a:p>
          </p:txBody>
        </p:sp>
      </p:grpSp>
      <p:sp>
        <p:nvSpPr>
          <p:cNvPr id="86" name="Freeform 24"/>
          <p:cNvSpPr/>
          <p:nvPr/>
        </p:nvSpPr>
        <p:spPr>
          <a:xfrm>
            <a:off x="249840" y="404640"/>
            <a:ext cx="9986040" cy="5541480"/>
          </a:xfrm>
          <a:custGeom>
            <a:avLst/>
            <a:gdLst>
              <a:gd name="textAreaLeft" fmla="*/ 0 w 9986040"/>
              <a:gd name="textAreaRight" fmla="*/ 9986400 w 9986040"/>
              <a:gd name="textAreaTop" fmla="*/ 0 h 5541480"/>
              <a:gd name="textAreaBottom" fmla="*/ 5541840 h 5541480"/>
              <a:gd name="GluePoint1X" fmla="*/ 2147483647 w 4718"/>
              <a:gd name="GluePoint1Y" fmla="*/ 2147483647 h 3491"/>
              <a:gd name="GluePoint2X" fmla="*/ 2147483647 w 4718"/>
              <a:gd name="GluePoint2Y" fmla="*/ 0 h 3491"/>
              <a:gd name="GluePoint3X" fmla="*/ 0 w 4718"/>
              <a:gd name="GluePoint3Y" fmla="*/ 0 h 3491"/>
            </a:gdLst>
            <a:ahLst/>
            <a:cxnLst>
              <a:cxn ang="0">
                <a:pos x="GluePoint1X" y="GluePoint1Y"/>
              </a:cxn>
              <a:cxn ang="0">
                <a:pos x="GluePoint2X" y="GluePoint2Y"/>
              </a:cxn>
              <a:cxn ang="0">
                <a:pos x="GluePoint3X" y="GluePoint3Y"/>
              </a:cxn>
            </a:cxnLst>
            <a:rect l="textAreaLeft" t="textAreaTop" r="textAreaRight" b="textAreaBottom"/>
            <a:pathLst>
              <a:path w="4718" h="3491">
                <a:moveTo>
                  <a:pt x="4718" y="3491"/>
                </a:moveTo>
                <a:lnTo>
                  <a:pt x="4718" y="0"/>
                </a:lnTo>
                <a:lnTo>
                  <a:pt x="0" y="0"/>
                </a:lnTo>
              </a:path>
            </a:pathLst>
          </a:custGeom>
          <a:noFill/>
          <a:ln w="9525">
            <a:solidFill>
              <a:srgbClr val="333333"/>
            </a:solidFill>
            <a:round/>
          </a:ln>
        </p:spPr>
        <p:style>
          <a:lnRef idx="0"/>
          <a:fillRef idx="0"/>
          <a:effectRef idx="0"/>
          <a:fontRef idx="minor"/>
        </p:style>
        <p:txBody>
          <a:bodyPr wrap="none" lIns="90000" rIns="90000" tIns="45000" bIns="45000" anchor="ctr">
            <a:noAutofit/>
          </a:bodyPr>
          <a:p>
            <a:pPr defTabSz="914400">
              <a:lnSpc>
                <a:spcPct val="100000"/>
              </a:lnSpc>
              <a:tabLst>
                <a:tab algn="l" pos="0"/>
              </a:tabLst>
            </a:pPr>
            <a:endParaRPr b="0" lang="fi-FI" sz="1800" strike="noStrike" u="none">
              <a:solidFill>
                <a:srgbClr val="ffffff"/>
              </a:solidFill>
              <a:effectLst/>
              <a:uFillTx/>
              <a:latin typeface="Arial"/>
            </a:endParaRPr>
          </a:p>
        </p:txBody>
      </p:sp>
      <p:sp>
        <p:nvSpPr>
          <p:cNvPr id="87" name="Rectangle 25"/>
          <p:cNvSpPr/>
          <p:nvPr/>
        </p:nvSpPr>
        <p:spPr>
          <a:xfrm>
            <a:off x="27360" y="1676520"/>
            <a:ext cx="12170520" cy="1320480"/>
          </a:xfrm>
          <a:prstGeom prst="rect">
            <a:avLst/>
          </a:prstGeom>
          <a:gradFill rotWithShape="0">
            <a:gsLst>
              <a:gs pos="0">
                <a:srgbClr val="171717"/>
              </a:gs>
              <a:gs pos="50000">
                <a:srgbClr val="333333"/>
              </a:gs>
              <a:gs pos="100000">
                <a:srgbClr val="171717"/>
              </a:gs>
            </a:gsLst>
            <a:lin ang="0"/>
          </a:gradFill>
          <a:ln w="9525">
            <a:noFill/>
          </a:ln>
        </p:spPr>
        <p:style>
          <a:lnRef idx="0"/>
          <a:fillRef idx="0"/>
          <a:effectRef idx="0"/>
          <a:fontRef idx="minor"/>
        </p:style>
        <p:txBody>
          <a:bodyPr lIns="90000" rIns="90000" tIns="45000" bIns="45000" anchor="t">
            <a:noAutofit/>
          </a:bodyPr>
          <a:p>
            <a:pPr defTabSz="914400">
              <a:lnSpc>
                <a:spcPct val="100000"/>
              </a:lnSpc>
              <a:tabLst>
                <a:tab algn="l" pos="0"/>
              </a:tabLst>
            </a:pPr>
            <a:endParaRPr b="0" lang="en-GB" sz="1800" strike="noStrike" u="none">
              <a:solidFill>
                <a:srgbClr val="ffffff"/>
              </a:solidFill>
              <a:effectLst/>
              <a:uFillTx/>
              <a:latin typeface="Arial"/>
            </a:endParaRPr>
          </a:p>
        </p:txBody>
      </p:sp>
      <p:sp>
        <p:nvSpPr>
          <p:cNvPr id="88" name="Arc 27"/>
          <p:cNvSpPr/>
          <p:nvPr/>
        </p:nvSpPr>
        <p:spPr>
          <a:xfrm flipH="1">
            <a:off x="7822440" y="3240"/>
            <a:ext cx="4571640" cy="6851160"/>
          </a:xfrm>
          <a:custGeom>
            <a:avLst/>
            <a:gdLst>
              <a:gd name="textAreaLeft" fmla="*/ -360 w 4571640"/>
              <a:gd name="textAreaRight" fmla="*/ 4571640 w 4571640"/>
              <a:gd name="textAreaTop" fmla="*/ 0 h 6851160"/>
              <a:gd name="textAreaBottom" fmla="*/ 6851520 h 6851160"/>
              <a:gd name="GluePoint1X" fmla="*/ 2147483647 w 21600"/>
              <a:gd name="GluePoint1Y" fmla="*/ 0 h 43161"/>
              <a:gd name="GluePoint2X" fmla="*/ 2147483647 w 21600"/>
              <a:gd name="GluePoint2Y" fmla="*/ 2147483647 h 43161"/>
              <a:gd name="GluePoint3X" fmla="*/ 0 w 21600"/>
              <a:gd name="GluePoint3Y" fmla="*/ 2147483647 h 43161"/>
            </a:gdLst>
            <a:ahLst/>
            <a:cxnLst>
              <a:cxn ang="0">
                <a:pos x="GluePoint1X" y="GluePoint1Y"/>
              </a:cxn>
              <a:cxn ang="0">
                <a:pos x="GluePoint2X" y="GluePoint2Y"/>
              </a:cxn>
              <a:cxn ang="0">
                <a:pos x="GluePoint3X" y="GluePoint3Y"/>
              </a:cxn>
            </a:cxnLst>
            <a:rect l="textAreaLeft" t="textAreaTop" r="textAreaRight" b="textAreaBottom"/>
            <a:pathLst>
              <a:path fill="none" w="21600" h="43161">
                <a:moveTo>
                  <a:pt x="1002" y="0"/>
                </a:moveTo>
                <a:cubicBezTo>
                  <a:pt x="12529" y="536"/>
                  <a:pt x="21600" y="10037"/>
                  <a:pt x="21600" y="21577"/>
                </a:cubicBezTo>
                <a:cubicBezTo>
                  <a:pt x="21600" y="33187"/>
                  <a:pt x="12421" y="42720"/>
                  <a:pt x="820" y="43161"/>
                </a:cubicBezTo>
              </a:path>
              <a:path stroke="0" w="21600" h="43161">
                <a:moveTo>
                  <a:pt x="1002" y="0"/>
                </a:moveTo>
                <a:cubicBezTo>
                  <a:pt x="12529" y="536"/>
                  <a:pt x="21600" y="10037"/>
                  <a:pt x="21600" y="21577"/>
                </a:cubicBezTo>
                <a:cubicBezTo>
                  <a:pt x="21600" y="33187"/>
                  <a:pt x="12421" y="42720"/>
                  <a:pt x="820" y="43161"/>
                </a:cubicBezTo>
                <a:lnTo>
                  <a:pt x="0" y="21577"/>
                </a:lnTo>
                <a:lnTo>
                  <a:pt x="1002" y="0"/>
                </a:lnTo>
                <a:close/>
              </a:path>
            </a:pathLst>
          </a:custGeom>
          <a:noFill/>
          <a:ln w="9525">
            <a:solidFill>
              <a:srgbClr val="333333"/>
            </a:solidFill>
            <a:round/>
          </a:ln>
        </p:spPr>
        <p:style>
          <a:lnRef idx="0"/>
          <a:fillRef idx="0"/>
          <a:effectRef idx="0"/>
          <a:fontRef idx="minor"/>
        </p:style>
        <p:txBody>
          <a:bodyPr wrap="none" lIns="90000" rIns="90000" tIns="45000" bIns="45000" anchor="ctr">
            <a:noAutofit/>
          </a:bodyPr>
          <a:p>
            <a:pPr defTabSz="914400">
              <a:lnSpc>
                <a:spcPct val="100000"/>
              </a:lnSpc>
              <a:tabLst>
                <a:tab algn="l" pos="0"/>
              </a:tabLst>
            </a:pPr>
            <a:endParaRPr b="0" lang="fi-FI" sz="1800" strike="noStrike" u="none">
              <a:solidFill>
                <a:srgbClr val="ffffff"/>
              </a:solidFill>
              <a:effectLst/>
              <a:uFillTx/>
              <a:latin typeface="Arial"/>
            </a:endParaRPr>
          </a:p>
        </p:txBody>
      </p:sp>
      <p:sp>
        <p:nvSpPr>
          <p:cNvPr id="89" name="PlaceHolder 1"/>
          <p:cNvSpPr>
            <a:spLocks noGrp="1"/>
          </p:cNvSpPr>
          <p:nvPr>
            <p:ph type="title"/>
          </p:nvPr>
        </p:nvSpPr>
        <p:spPr>
          <a:xfrm>
            <a:off x="558720" y="1523880"/>
            <a:ext cx="11302560" cy="1371240"/>
          </a:xfrm>
          <a:prstGeom prst="rect">
            <a:avLst/>
          </a:prstGeom>
          <a:noFill/>
          <a:ln w="0">
            <a:noFill/>
          </a:ln>
        </p:spPr>
        <p:txBody>
          <a:bodyPr numCol="1" spcCol="0" lIns="92160" rIns="92160" tIns="46080" bIns="46080" anchor="b">
            <a:noAutofit/>
          </a:bodyPr>
          <a:p>
            <a:pPr indent="0">
              <a:lnSpc>
                <a:spcPct val="85000"/>
              </a:lnSpc>
              <a:buNone/>
            </a:pPr>
            <a:r>
              <a:rPr b="0" lang="fi-FI" sz="4000" strike="noStrike" u="none">
                <a:solidFill>
                  <a:schemeClr val="lt2"/>
                </a:solidFill>
                <a:effectLst/>
                <a:uFillTx/>
                <a:latin typeface="Arial Narrow"/>
              </a:rPr>
              <a:t>Muokkaa otsikon perustyyliä napsauttamalla</a:t>
            </a:r>
            <a:endParaRPr b="0" lang="fi-FI" sz="4000" strike="noStrike" u="none">
              <a:solidFill>
                <a:schemeClr val="lt1"/>
              </a:solidFill>
              <a:effectLst/>
              <a:uFillTx/>
              <a:latin typeface="Arial"/>
            </a:endParaRPr>
          </a:p>
        </p:txBody>
      </p:sp>
      <p:sp>
        <p:nvSpPr>
          <p:cNvPr id="90" name="PlaceHolder 2"/>
          <p:cNvSpPr>
            <a:spLocks noGrp="1"/>
          </p:cNvSpPr>
          <p:nvPr>
            <p:ph type="dt" idx="34"/>
          </p:nvPr>
        </p:nvSpPr>
        <p:spPr>
          <a:xfrm>
            <a:off x="914400" y="5257800"/>
            <a:ext cx="5211000" cy="342720"/>
          </a:xfrm>
          <a:prstGeom prst="rect">
            <a:avLst/>
          </a:prstGeom>
          <a:noFill/>
          <a:ln w="0">
            <a:noFill/>
          </a:ln>
        </p:spPr>
        <p:txBody>
          <a:bodyPr numCol="1" spcCol="0" lIns="92160" rIns="92160" tIns="46080" bIns="46080" anchor="b">
            <a:noAutofit/>
          </a:bodyPr>
          <a:lstStyle>
            <a:lvl1pPr indent="0">
              <a:buNone/>
              <a:defRPr b="0" lang="fi-FI" sz="1400" strike="noStrike" u="none">
                <a:solidFill>
                  <a:srgbClr val="ffffff"/>
                </a:solidFill>
                <a:effectLst/>
                <a:uFillTx/>
                <a:latin typeface="Times New Roman"/>
              </a:defRPr>
            </a:lvl1pPr>
          </a:lstStyle>
          <a:p>
            <a:pPr indent="0">
              <a:buNone/>
            </a:pPr>
            <a:r>
              <a:rPr b="0" lang="fi-FI" sz="1400" strike="noStrike" u="none">
                <a:solidFill>
                  <a:srgbClr val="ffffff"/>
                </a:solidFill>
                <a:effectLst/>
                <a:uFillTx/>
                <a:latin typeface="Times New Roman"/>
              </a:rPr>
              <a:t>&lt;päivämäärä/kellonaika&gt;</a:t>
            </a:r>
            <a:endParaRPr b="0" lang="fi-FI" sz="1400" strike="noStrike" u="none">
              <a:solidFill>
                <a:srgbClr val="ffffff"/>
              </a:solidFill>
              <a:effectLst/>
              <a:uFillTx/>
              <a:latin typeface="Times New Roman"/>
            </a:endParaRPr>
          </a:p>
        </p:txBody>
      </p:sp>
      <p:sp>
        <p:nvSpPr>
          <p:cNvPr id="91" name="PlaceHolder 3"/>
          <p:cNvSpPr>
            <a:spLocks noGrp="1"/>
          </p:cNvSpPr>
          <p:nvPr>
            <p:ph type="ftr" idx="35"/>
          </p:nvPr>
        </p:nvSpPr>
        <p:spPr>
          <a:xfrm>
            <a:off x="914400" y="5638680"/>
            <a:ext cx="5211000" cy="304560"/>
          </a:xfrm>
          <a:prstGeom prst="rect">
            <a:avLst/>
          </a:prstGeom>
          <a:noFill/>
          <a:ln w="9360">
            <a:noFill/>
          </a:ln>
        </p:spPr>
        <p:txBody>
          <a:bodyPr numCol="1" spcCol="0" lIns="92160" rIns="92160" tIns="46080" bIns="46080" anchor="t">
            <a:noAutofit/>
          </a:bodyPr>
          <a:lstStyle>
            <a:lvl1pPr indent="0" algn="ctr">
              <a:buNone/>
              <a:defRPr b="0" lang="fi-FI" sz="1400" strike="noStrike" u="none">
                <a:solidFill>
                  <a:srgbClr val="ffffff"/>
                </a:solidFill>
                <a:effectLst/>
                <a:uFillTx/>
                <a:latin typeface="Times New Roman"/>
              </a:defRPr>
            </a:lvl1pPr>
          </a:lstStyle>
          <a:p>
            <a:pPr indent="0" algn="ctr">
              <a:buNone/>
            </a:pPr>
            <a:r>
              <a:rPr b="0" lang="fi-FI" sz="1400" strike="noStrike" u="none">
                <a:solidFill>
                  <a:srgbClr val="ffffff"/>
                </a:solidFill>
                <a:effectLst/>
                <a:uFillTx/>
                <a:latin typeface="Times New Roman"/>
              </a:rPr>
              <a:t>&lt;alatunniste&gt;</a:t>
            </a:r>
            <a:endParaRPr b="0" lang="fi-FI" sz="1400" strike="noStrike" u="none">
              <a:solidFill>
                <a:srgbClr val="ffffff"/>
              </a:solidFill>
              <a:effectLst/>
              <a:uFillTx/>
              <a:latin typeface="Times New Roman"/>
            </a:endParaRPr>
          </a:p>
        </p:txBody>
      </p:sp>
      <p:sp>
        <p:nvSpPr>
          <p:cNvPr id="92" name="PlaceHolder 4"/>
          <p:cNvSpPr>
            <a:spLocks noGrp="1"/>
          </p:cNvSpPr>
          <p:nvPr>
            <p:ph type="sldNum" idx="36"/>
          </p:nvPr>
        </p:nvSpPr>
        <p:spPr>
          <a:xfrm>
            <a:off x="9647640" y="6356520"/>
            <a:ext cx="2543760" cy="501120"/>
          </a:xfrm>
          <a:prstGeom prst="rect">
            <a:avLst/>
          </a:prstGeom>
          <a:noFill/>
          <a:ln w="9360">
            <a:noFill/>
          </a:ln>
        </p:spPr>
        <p:txBody>
          <a:bodyPr numCol="1" spcCol="0" lIns="46080" rIns="46080" tIns="46080" bIns="46080" anchor="t">
            <a:noAutofit/>
          </a:bodyPr>
          <a:lstStyle>
            <a:lvl1pPr marL="457200" indent="0" algn="r" defTabSz="914400">
              <a:lnSpc>
                <a:spcPct val="110000"/>
              </a:lnSpc>
              <a:buNone/>
              <a:tabLst>
                <a:tab algn="l" pos="0"/>
              </a:tabLst>
              <a:defRPr b="0" lang="fi-FI" sz="1400" strike="noStrike" u="none">
                <a:solidFill>
                  <a:srgbClr val="ffffff"/>
                </a:solidFill>
                <a:effectLst/>
                <a:uFillTx/>
                <a:latin typeface="Arial"/>
              </a:defRPr>
            </a:lvl1pPr>
          </a:lstStyle>
          <a:p>
            <a:pPr marL="457200" indent="0" algn="r" defTabSz="914400">
              <a:lnSpc>
                <a:spcPct val="110000"/>
              </a:lnSpc>
              <a:buNone/>
              <a:tabLst>
                <a:tab algn="l" pos="0"/>
              </a:tabLst>
            </a:pPr>
            <a:fld id="{E4705625-8E68-42FC-847D-A81B8E67A378}" type="slidenum">
              <a:rPr b="0" lang="fi-FI" sz="1400" strike="noStrike" u="none">
                <a:solidFill>
                  <a:srgbClr val="ffffff"/>
                </a:solidFill>
                <a:effectLst/>
                <a:uFillTx/>
                <a:latin typeface="Arial"/>
              </a:rPr>
              <a:t>&lt;numero&gt;</a:t>
            </a:fld>
            <a:endParaRPr b="0" lang="fi-FI" sz="1400" strike="noStrike" u="none">
              <a:solidFill>
                <a:srgbClr val="ffffff"/>
              </a:solidFill>
              <a:effectLst/>
              <a:uFillTx/>
              <a:latin typeface="Times New Roman"/>
            </a:endParaRPr>
          </a:p>
        </p:txBody>
      </p:sp>
      <p:sp>
        <p:nvSpPr>
          <p:cNvPr id="93"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fi-FI" sz="2400" strike="noStrike" u="none">
                <a:solidFill>
                  <a:schemeClr val="lt1"/>
                </a:solidFill>
                <a:effectLst/>
                <a:uFillTx/>
                <a:latin typeface="Arial"/>
              </a:rPr>
              <a:t>Click to edit the outline text format</a:t>
            </a:r>
            <a:endParaRPr b="0" lang="fi-FI" sz="2400" strike="noStrike" u="none">
              <a:solidFill>
                <a:schemeClr val="lt1"/>
              </a:solidFill>
              <a:effectLst/>
              <a:uFillTx/>
              <a:latin typeface="Arial"/>
            </a:endParaRPr>
          </a:p>
          <a:p>
            <a:pPr lvl="1" marL="864000" indent="-324000">
              <a:spcBef>
                <a:spcPts val="1134"/>
              </a:spcBef>
              <a:buClr>
                <a:srgbClr val="ffffff"/>
              </a:buClr>
              <a:buSzPct val="75000"/>
              <a:buFont typeface="Symbol" charset="2"/>
              <a:buChar char=""/>
            </a:pPr>
            <a:r>
              <a:rPr b="0" lang="fi-FI" sz="2000" strike="noStrike" u="none">
                <a:solidFill>
                  <a:schemeClr val="lt1"/>
                </a:solidFill>
                <a:effectLst/>
                <a:uFillTx/>
                <a:latin typeface="Arial"/>
              </a:rPr>
              <a:t>Toinen jäsennystaso</a:t>
            </a:r>
            <a:endParaRPr b="0" lang="fi-FI" sz="2000" strike="noStrike" u="none">
              <a:solidFill>
                <a:schemeClr val="lt1"/>
              </a:solidFill>
              <a:effectLst/>
              <a:uFillTx/>
              <a:latin typeface="Arial"/>
            </a:endParaRPr>
          </a:p>
          <a:p>
            <a:pPr lvl="2" marL="1296000" indent="-288000">
              <a:spcBef>
                <a:spcPts val="850"/>
              </a:spcBef>
              <a:buClr>
                <a:srgbClr val="ffffff"/>
              </a:buClr>
              <a:buSzPct val="45000"/>
              <a:buFont typeface="Wingdings" charset="2"/>
              <a:buChar char=""/>
            </a:pPr>
            <a:r>
              <a:rPr b="0" lang="fi-FI" sz="2000" strike="noStrike" u="none">
                <a:solidFill>
                  <a:schemeClr val="lt1"/>
                </a:solidFill>
                <a:effectLst/>
                <a:uFillTx/>
                <a:latin typeface="Arial"/>
              </a:rPr>
              <a:t>Kolmas jäsennystaso</a:t>
            </a:r>
            <a:endParaRPr b="0" lang="fi-FI" sz="2000" strike="noStrike" u="none">
              <a:solidFill>
                <a:schemeClr val="lt1"/>
              </a:solidFill>
              <a:effectLst/>
              <a:uFillTx/>
              <a:latin typeface="Arial"/>
            </a:endParaRPr>
          </a:p>
          <a:p>
            <a:pPr lvl="3" marL="1728000" indent="-216000">
              <a:spcBef>
                <a:spcPts val="567"/>
              </a:spcBef>
              <a:buClr>
                <a:srgbClr val="ffffff"/>
              </a:buClr>
              <a:buSzPct val="75000"/>
              <a:buFont typeface="Symbol" charset="2"/>
              <a:buChar char=""/>
            </a:pPr>
            <a:r>
              <a:rPr b="0" lang="fi-FI" sz="1800" strike="noStrike" u="none">
                <a:solidFill>
                  <a:schemeClr val="lt1"/>
                </a:solidFill>
                <a:effectLst/>
                <a:uFillTx/>
                <a:latin typeface="Arial"/>
              </a:rPr>
              <a:t>Neljäs jäsennystaso</a:t>
            </a:r>
            <a:endParaRPr b="0" lang="fi-FI" sz="1800" strike="noStrike" u="none">
              <a:solidFill>
                <a:schemeClr val="lt1"/>
              </a:solidFill>
              <a:effectLst/>
              <a:uFillTx/>
              <a:latin typeface="Arial"/>
            </a:endParaRPr>
          </a:p>
          <a:p>
            <a:pPr lvl="4" marL="2160000" indent="-216000">
              <a:spcBef>
                <a:spcPts val="283"/>
              </a:spcBef>
              <a:buClr>
                <a:srgbClr val="ffffff"/>
              </a:buClr>
              <a:buSzPct val="45000"/>
              <a:buFont typeface="Wingdings" charset="2"/>
              <a:buChar char=""/>
            </a:pPr>
            <a:r>
              <a:rPr b="0" lang="fi-FI" sz="2000" strike="noStrike" u="none">
                <a:solidFill>
                  <a:schemeClr val="lt1"/>
                </a:solidFill>
                <a:effectLst/>
                <a:uFillTx/>
                <a:latin typeface="Arial"/>
              </a:rPr>
              <a:t>Viides jäsennystaso</a:t>
            </a:r>
            <a:endParaRPr b="0" lang="fi-FI" sz="2000" strike="noStrike" u="none">
              <a:solidFill>
                <a:schemeClr val="lt1"/>
              </a:solidFill>
              <a:effectLst/>
              <a:uFillTx/>
              <a:latin typeface="Arial"/>
            </a:endParaRPr>
          </a:p>
          <a:p>
            <a:pPr lvl="5" marL="2592000" indent="-216000">
              <a:spcBef>
                <a:spcPts val="283"/>
              </a:spcBef>
              <a:buClr>
                <a:srgbClr val="ffffff"/>
              </a:buClr>
              <a:buSzPct val="45000"/>
              <a:buFont typeface="Wingdings" charset="2"/>
              <a:buChar char=""/>
            </a:pPr>
            <a:r>
              <a:rPr b="0" lang="fi-FI" sz="2000" strike="noStrike" u="none">
                <a:solidFill>
                  <a:schemeClr val="lt1"/>
                </a:solidFill>
                <a:effectLst/>
                <a:uFillTx/>
                <a:latin typeface="Arial"/>
              </a:rPr>
              <a:t>Kuudes jäsennystaso</a:t>
            </a:r>
            <a:endParaRPr b="0" lang="fi-FI" sz="2000" strike="noStrike" u="none">
              <a:solidFill>
                <a:schemeClr val="lt1"/>
              </a:solidFill>
              <a:effectLst/>
              <a:uFillTx/>
              <a:latin typeface="Arial"/>
            </a:endParaRPr>
          </a:p>
          <a:p>
            <a:pPr lvl="6" marL="3024000" indent="-216000">
              <a:spcBef>
                <a:spcPts val="283"/>
              </a:spcBef>
              <a:buClr>
                <a:srgbClr val="ffffff"/>
              </a:buClr>
              <a:buSzPct val="45000"/>
              <a:buFont typeface="Wingdings" charset="2"/>
              <a:buChar char=""/>
            </a:pPr>
            <a:r>
              <a:rPr b="0" lang="fi-FI" sz="2000" strike="noStrike" u="none">
                <a:solidFill>
                  <a:schemeClr val="lt1"/>
                </a:solidFill>
                <a:effectLst/>
                <a:uFillTx/>
                <a:latin typeface="Arial"/>
              </a:rPr>
              <a:t>Seitsemäs jäsennystaso</a:t>
            </a:r>
            <a:endParaRPr b="0" lang="fi-FI" sz="2000" strike="noStrike" u="none">
              <a:solidFill>
                <a:schemeClr val="lt1"/>
              </a:solidFill>
              <a:effectLst/>
              <a:uFillTx/>
              <a:latin typeface="Arial"/>
            </a:endParaRPr>
          </a:p>
        </p:txBody>
      </p:sp>
    </p:spTree>
  </p:cSld>
  <p:clrMap bg1="lt1" tx1="dk1" bg2="lt2" tx2="dk2" accent1="accent1" accent2="accent2" accent3="accent3" accent4="accent4" accent5="accent5" accent6="accent6" hlink="hlink" folHlink="folHlink"/>
  <p:sldLayoutIdLst>
    <p:sldLayoutId id="2147483661" r:id="rId2"/>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66ff"/>
        </a:solidFill>
      </p:bgPr>
    </p:bg>
    <p:spTree>
      <p:nvGrpSpPr>
        <p:cNvPr id="1" name=""/>
        <p:cNvGrpSpPr/>
        <p:nvPr/>
      </p:nvGrpSpPr>
      <p:grpSpPr>
        <a:xfrm>
          <a:off x="0" y="0"/>
          <a:ext cx="0" cy="0"/>
          <a:chOff x="0" y="0"/>
          <a:chExt cx="0" cy="0"/>
        </a:xfrm>
      </p:grpSpPr>
      <p:sp>
        <p:nvSpPr>
          <p:cNvPr id="96" name="AutoShape 2"/>
          <p:cNvSpPr/>
          <p:nvPr/>
        </p:nvSpPr>
        <p:spPr>
          <a:xfrm>
            <a:off x="0" y="264960"/>
            <a:ext cx="11886840" cy="6589440"/>
          </a:xfrm>
          <a:prstGeom prst="rtTriangle">
            <a:avLst/>
          </a:prstGeom>
          <a:gradFill rotWithShape="0">
            <a:gsLst>
              <a:gs pos="0">
                <a:srgbClr val="171717"/>
              </a:gs>
              <a:gs pos="100000">
                <a:srgbClr val="333333"/>
              </a:gs>
            </a:gsLst>
            <a:path path="rect">
              <a:fillToRect l="50000" t="50000" r="50000" b="50000"/>
            </a:path>
          </a:gradFill>
          <a:ln w="9525">
            <a:noFill/>
          </a:ln>
        </p:spPr>
        <p:style>
          <a:lnRef idx="0"/>
          <a:fillRef idx="0"/>
          <a:effectRef idx="0"/>
          <a:fontRef idx="minor"/>
        </p:style>
        <p:txBody>
          <a:bodyPr wrap="none" lIns="90000" rIns="90000" tIns="45000" bIns="45000" anchor="ctr">
            <a:noAutofit/>
          </a:bodyPr>
          <a:p>
            <a:pPr defTabSz="914400">
              <a:lnSpc>
                <a:spcPct val="100000"/>
              </a:lnSpc>
            </a:pPr>
            <a:endParaRPr b="0" lang="en-GB" sz="1800" strike="noStrike" u="none">
              <a:solidFill>
                <a:srgbClr val="ffffff"/>
              </a:solidFill>
              <a:effectLst/>
              <a:uFillTx/>
              <a:latin typeface="Arial"/>
            </a:endParaRPr>
          </a:p>
        </p:txBody>
      </p:sp>
      <p:sp>
        <p:nvSpPr>
          <p:cNvPr id="97" name="Rectangle 3"/>
          <p:cNvSpPr/>
          <p:nvPr/>
        </p:nvSpPr>
        <p:spPr>
          <a:xfrm>
            <a:off x="7518240" y="5275440"/>
            <a:ext cx="4518720" cy="685440"/>
          </a:xfrm>
          <a:prstGeom prst="rect">
            <a:avLst/>
          </a:prstGeom>
          <a:gradFill rotWithShape="0">
            <a:gsLst>
              <a:gs pos="0">
                <a:srgbClr val="171717"/>
              </a:gs>
              <a:gs pos="50000">
                <a:srgbClr val="333333">
                  <a:alpha val="50000"/>
                </a:srgbClr>
              </a:gs>
              <a:gs pos="100000">
                <a:srgbClr val="171717"/>
              </a:gs>
            </a:gsLst>
            <a:lin ang="0"/>
          </a:gradFill>
          <a:ln w="9525">
            <a:noFill/>
          </a:ln>
        </p:spPr>
        <p:style>
          <a:lnRef idx="0"/>
          <a:fillRef idx="0"/>
          <a:effectRef idx="0"/>
          <a:fontRef idx="minor"/>
        </p:style>
        <p:txBody>
          <a:bodyPr lIns="90000" rIns="90000" tIns="45000" bIns="45000" anchor="t">
            <a:noAutofit/>
          </a:bodyPr>
          <a:p>
            <a:pPr defTabSz="914400">
              <a:lnSpc>
                <a:spcPct val="100000"/>
              </a:lnSpc>
            </a:pPr>
            <a:endParaRPr b="0" lang="en-GB" sz="1800" strike="noStrike" u="none">
              <a:solidFill>
                <a:srgbClr val="ffffff"/>
              </a:solidFill>
              <a:effectLst/>
              <a:uFillTx/>
              <a:latin typeface="Arial"/>
            </a:endParaRPr>
          </a:p>
        </p:txBody>
      </p:sp>
      <p:sp>
        <p:nvSpPr>
          <p:cNvPr id="98" name="Rectangle 4"/>
          <p:cNvSpPr/>
          <p:nvPr/>
        </p:nvSpPr>
        <p:spPr>
          <a:xfrm>
            <a:off x="21240" y="1066680"/>
            <a:ext cx="12170520" cy="1320480"/>
          </a:xfrm>
          <a:prstGeom prst="rect">
            <a:avLst/>
          </a:prstGeom>
          <a:gradFill rotWithShape="0">
            <a:gsLst>
              <a:gs pos="0">
                <a:srgbClr val="171717"/>
              </a:gs>
              <a:gs pos="50000">
                <a:srgbClr val="333333"/>
              </a:gs>
              <a:gs pos="100000">
                <a:srgbClr val="171717"/>
              </a:gs>
            </a:gsLst>
            <a:lin ang="0"/>
          </a:gradFill>
          <a:ln w="9525">
            <a:noFill/>
          </a:ln>
        </p:spPr>
        <p:style>
          <a:lnRef idx="0"/>
          <a:fillRef idx="0"/>
          <a:effectRef idx="0"/>
          <a:fontRef idx="minor"/>
        </p:style>
        <p:txBody>
          <a:bodyPr lIns="90000" rIns="90000" tIns="45000" bIns="45000" anchor="t">
            <a:noAutofit/>
          </a:bodyPr>
          <a:p>
            <a:pPr defTabSz="914400">
              <a:lnSpc>
                <a:spcPct val="100000"/>
              </a:lnSpc>
            </a:pPr>
            <a:endParaRPr b="0" lang="en-GB" sz="1800" strike="noStrike" u="none">
              <a:solidFill>
                <a:srgbClr val="ffffff"/>
              </a:solidFill>
              <a:effectLst/>
              <a:uFillTx/>
              <a:latin typeface="Arial"/>
            </a:endParaRPr>
          </a:p>
        </p:txBody>
      </p:sp>
      <p:sp>
        <p:nvSpPr>
          <p:cNvPr id="99" name="Arc 9"/>
          <p:cNvSpPr/>
          <p:nvPr/>
        </p:nvSpPr>
        <p:spPr>
          <a:xfrm flipH="1">
            <a:off x="7625520" y="3240"/>
            <a:ext cx="4571640" cy="6851160"/>
          </a:xfrm>
          <a:custGeom>
            <a:avLst/>
            <a:gdLst>
              <a:gd name="textAreaLeft" fmla="*/ -360 w 4571640"/>
              <a:gd name="textAreaRight" fmla="*/ 4571640 w 4571640"/>
              <a:gd name="textAreaTop" fmla="*/ 0 h 6851160"/>
              <a:gd name="textAreaBottom" fmla="*/ 6851520 h 6851160"/>
              <a:gd name="GluePoint1X" fmla="*/ 2147483647 w 21600"/>
              <a:gd name="GluePoint1Y" fmla="*/ 0 h 43161"/>
              <a:gd name="GluePoint2X" fmla="*/ 2147483647 w 21600"/>
              <a:gd name="GluePoint2Y" fmla="*/ 2147483647 h 43161"/>
              <a:gd name="GluePoint3X" fmla="*/ 0 w 21600"/>
              <a:gd name="GluePoint3Y" fmla="*/ 2147483647 h 43161"/>
            </a:gdLst>
            <a:ahLst/>
            <a:cxnLst>
              <a:cxn ang="0">
                <a:pos x="GluePoint1X" y="GluePoint1Y"/>
              </a:cxn>
              <a:cxn ang="0">
                <a:pos x="GluePoint2X" y="GluePoint2Y"/>
              </a:cxn>
              <a:cxn ang="0">
                <a:pos x="GluePoint3X" y="GluePoint3Y"/>
              </a:cxn>
            </a:cxnLst>
            <a:rect l="textAreaLeft" t="textAreaTop" r="textAreaRight" b="textAreaBottom"/>
            <a:pathLst>
              <a:path fill="none" w="21600" h="43161">
                <a:moveTo>
                  <a:pt x="1002" y="0"/>
                </a:moveTo>
                <a:cubicBezTo>
                  <a:pt x="12529" y="536"/>
                  <a:pt x="21600" y="10037"/>
                  <a:pt x="21600" y="21577"/>
                </a:cubicBezTo>
                <a:cubicBezTo>
                  <a:pt x="21600" y="33187"/>
                  <a:pt x="12421" y="42720"/>
                  <a:pt x="820" y="43161"/>
                </a:cubicBezTo>
              </a:path>
              <a:path stroke="0" w="21600" h="43161">
                <a:moveTo>
                  <a:pt x="1002" y="0"/>
                </a:moveTo>
                <a:cubicBezTo>
                  <a:pt x="12529" y="536"/>
                  <a:pt x="21600" y="10037"/>
                  <a:pt x="21600" y="21577"/>
                </a:cubicBezTo>
                <a:cubicBezTo>
                  <a:pt x="21600" y="33187"/>
                  <a:pt x="12421" y="42720"/>
                  <a:pt x="820" y="43161"/>
                </a:cubicBezTo>
                <a:lnTo>
                  <a:pt x="0" y="21577"/>
                </a:lnTo>
                <a:lnTo>
                  <a:pt x="1002" y="0"/>
                </a:lnTo>
                <a:close/>
              </a:path>
            </a:pathLst>
          </a:custGeom>
          <a:noFill/>
          <a:ln w="9525">
            <a:solidFill>
              <a:srgbClr val="333333"/>
            </a:solidFill>
            <a:round/>
          </a:ln>
        </p:spPr>
        <p:style>
          <a:lnRef idx="0"/>
          <a:fillRef idx="0"/>
          <a:effectRef idx="0"/>
          <a:fontRef idx="minor"/>
        </p:style>
        <p:txBody>
          <a:bodyPr wrap="none" lIns="90000" rIns="90000" tIns="45000" bIns="45000" anchor="ctr">
            <a:noAutofit/>
          </a:bodyPr>
          <a:p>
            <a:pPr defTabSz="914400">
              <a:lnSpc>
                <a:spcPct val="100000"/>
              </a:lnSpc>
            </a:pPr>
            <a:endParaRPr b="0" lang="fi-FI" sz="1800" strike="noStrike" u="none">
              <a:solidFill>
                <a:srgbClr val="ffffff"/>
              </a:solidFill>
              <a:effectLst/>
              <a:uFillTx/>
              <a:latin typeface="Arial"/>
            </a:endParaRPr>
          </a:p>
        </p:txBody>
      </p:sp>
      <p:sp>
        <p:nvSpPr>
          <p:cNvPr id="100" name="Arc 10"/>
          <p:cNvSpPr/>
          <p:nvPr/>
        </p:nvSpPr>
        <p:spPr>
          <a:xfrm flipV="1">
            <a:off x="9243720" y="-838800"/>
            <a:ext cx="2948040" cy="2361960"/>
          </a:xfrm>
          <a:custGeom>
            <a:avLst/>
            <a:gdLst>
              <a:gd name="textAreaLeft" fmla="*/ 0 w 2948040"/>
              <a:gd name="textAreaRight" fmla="*/ 2948400 w 2948040"/>
              <a:gd name="textAreaTop" fmla="*/ -360 h 2361960"/>
              <a:gd name="textAreaBottom" fmla="*/ 2361960 h 2361960"/>
              <a:gd name="GluePoint1X" fmla="*/ 0 w 20223"/>
              <a:gd name="GluePoint1Y" fmla="*/ 2147483647 h 21599"/>
              <a:gd name="GluePoint2X" fmla="*/ 2147483647 w 20223"/>
              <a:gd name="GluePoint2Y" fmla="*/ 0 h 21599"/>
              <a:gd name="GluePoint3X" fmla="*/ 2147483647 w 20223"/>
              <a:gd name="GluePoint3Y" fmla="*/ 2147483647 h 21599"/>
            </a:gdLst>
            <a:ahLst/>
            <a:cxnLst>
              <a:cxn ang="0">
                <a:pos x="GluePoint1X" y="GluePoint1Y"/>
              </a:cxn>
              <a:cxn ang="0">
                <a:pos x="GluePoint2X" y="GluePoint2Y"/>
              </a:cxn>
              <a:cxn ang="0">
                <a:pos x="GluePoint3X" y="GluePoint3Y"/>
              </a:cxn>
            </a:cxnLst>
            <a:rect l="textAreaLeft" t="textAreaTop" r="textAreaRight" b="textAreaBottom"/>
            <a:pathLst>
              <a:path fill="none" w="20223" h="21599">
                <a:moveTo>
                  <a:pt x="0" y="14009"/>
                </a:moveTo>
                <a:cubicBezTo>
                  <a:pt x="3132" y="5662"/>
                  <a:pt x="11071" y="98"/>
                  <a:pt x="19986" y="0"/>
                </a:cubicBezTo>
              </a:path>
              <a:path stroke="0" w="20223" h="21599">
                <a:moveTo>
                  <a:pt x="0" y="14009"/>
                </a:moveTo>
                <a:cubicBezTo>
                  <a:pt x="3132" y="5662"/>
                  <a:pt x="11071" y="98"/>
                  <a:pt x="19986" y="0"/>
                </a:cubicBezTo>
                <a:lnTo>
                  <a:pt x="20223" y="21599"/>
                </a:lnTo>
                <a:lnTo>
                  <a:pt x="0" y="14009"/>
                </a:lnTo>
                <a:close/>
              </a:path>
            </a:pathLst>
          </a:custGeom>
          <a:noFill/>
          <a:ln w="9525">
            <a:solidFill>
              <a:srgbClr val="333333"/>
            </a:solidFill>
            <a:round/>
          </a:ln>
        </p:spPr>
        <p:style>
          <a:lnRef idx="0"/>
          <a:fillRef idx="0"/>
          <a:effectRef idx="0"/>
          <a:fontRef idx="minor"/>
        </p:style>
        <p:txBody>
          <a:bodyPr wrap="none" lIns="90000" rIns="90000" tIns="45000" bIns="45000" anchor="ctr">
            <a:noAutofit/>
          </a:bodyPr>
          <a:p>
            <a:pPr defTabSz="914400">
              <a:lnSpc>
                <a:spcPct val="100000"/>
              </a:lnSpc>
            </a:pPr>
            <a:endParaRPr b="0" lang="fi-FI" sz="1800" strike="noStrike" u="none">
              <a:solidFill>
                <a:srgbClr val="ffffff"/>
              </a:solidFill>
              <a:effectLst/>
              <a:uFillTx/>
              <a:latin typeface="Arial"/>
            </a:endParaRPr>
          </a:p>
        </p:txBody>
      </p:sp>
      <p:sp>
        <p:nvSpPr>
          <p:cNvPr id="101" name="Line 11"/>
          <p:cNvSpPr/>
          <p:nvPr/>
        </p:nvSpPr>
        <p:spPr>
          <a:xfrm flipH="1" flipV="1">
            <a:off x="9344160" y="-13680"/>
            <a:ext cx="2369880" cy="2721240"/>
          </a:xfrm>
          <a:prstGeom prst="line">
            <a:avLst/>
          </a:prstGeom>
          <a:ln w="9525">
            <a:solidFill>
              <a:srgbClr val="333333"/>
            </a:solidFill>
            <a:round/>
          </a:ln>
        </p:spPr>
        <p:style>
          <a:lnRef idx="0"/>
          <a:fillRef idx="0"/>
          <a:effectRef idx="0"/>
          <a:fontRef idx="minor"/>
        </p:style>
        <p:txBody>
          <a:bodyPr lIns="90000" rIns="90000" tIns="45000" bIns="45000" anchor="ctr">
            <a:noAutofit/>
          </a:bodyPr>
          <a:p>
            <a:endParaRPr b="0" lang="fi-FI" sz="1800" strike="noStrike" u="none">
              <a:solidFill>
                <a:srgbClr val="ffffff"/>
              </a:solidFill>
              <a:effectLst/>
              <a:uFillTx/>
              <a:latin typeface="Arial"/>
            </a:endParaRPr>
          </a:p>
        </p:txBody>
      </p:sp>
      <p:sp>
        <p:nvSpPr>
          <p:cNvPr id="102" name="Line 12"/>
          <p:cNvSpPr/>
          <p:nvPr/>
        </p:nvSpPr>
        <p:spPr>
          <a:xfrm>
            <a:off x="9658080" y="-12600"/>
            <a:ext cx="2160" cy="6811560"/>
          </a:xfrm>
          <a:prstGeom prst="line">
            <a:avLst/>
          </a:prstGeom>
          <a:ln w="9525">
            <a:solidFill>
              <a:srgbClr val="333333"/>
            </a:solidFill>
            <a:round/>
          </a:ln>
        </p:spPr>
        <p:style>
          <a:lnRef idx="0"/>
          <a:fillRef idx="0"/>
          <a:effectRef idx="0"/>
          <a:fontRef idx="minor"/>
        </p:style>
        <p:txBody>
          <a:bodyPr lIns="90000" rIns="90000" tIns="45000" bIns="45000" anchor="ctr">
            <a:noAutofit/>
          </a:bodyPr>
          <a:p>
            <a:endParaRPr b="0" lang="fi-FI" sz="1800" strike="noStrike" u="none">
              <a:solidFill>
                <a:srgbClr val="ffffff"/>
              </a:solidFill>
              <a:effectLst/>
              <a:uFillTx/>
              <a:latin typeface="Arial"/>
            </a:endParaRPr>
          </a:p>
        </p:txBody>
      </p:sp>
      <p:sp>
        <p:nvSpPr>
          <p:cNvPr id="103" name="Line 13"/>
          <p:cNvSpPr/>
          <p:nvPr/>
        </p:nvSpPr>
        <p:spPr>
          <a:xfrm>
            <a:off x="0" y="596880"/>
            <a:ext cx="12191760" cy="360"/>
          </a:xfrm>
          <a:prstGeom prst="line">
            <a:avLst/>
          </a:prstGeom>
          <a:ln w="9525">
            <a:solidFill>
              <a:srgbClr val="333333"/>
            </a:solidFill>
            <a:round/>
          </a:ln>
        </p:spPr>
        <p:style>
          <a:lnRef idx="0"/>
          <a:fillRef idx="0"/>
          <a:effectRef idx="0"/>
          <a:fontRef idx="minor"/>
        </p:style>
        <p:txBody>
          <a:bodyPr lIns="90000" rIns="90000" tIns="-44640" bIns="-44640" anchor="ctr">
            <a:noAutofit/>
          </a:bodyPr>
          <a:p>
            <a:endParaRPr b="0" lang="fi-FI" sz="1800" strike="noStrike" u="none">
              <a:solidFill>
                <a:srgbClr val="ffffff"/>
              </a:solidFill>
              <a:effectLst/>
              <a:uFillTx/>
              <a:latin typeface="Arial"/>
            </a:endParaRPr>
          </a:p>
        </p:txBody>
      </p:sp>
      <p:sp>
        <p:nvSpPr>
          <p:cNvPr id="104" name="PlaceHolder 1"/>
          <p:cNvSpPr>
            <a:spLocks noGrp="1"/>
          </p:cNvSpPr>
          <p:nvPr>
            <p:ph type="title"/>
          </p:nvPr>
        </p:nvSpPr>
        <p:spPr>
          <a:xfrm>
            <a:off x="520560" y="1081080"/>
            <a:ext cx="11228400" cy="1240920"/>
          </a:xfrm>
          <a:prstGeom prst="rect">
            <a:avLst/>
          </a:prstGeom>
          <a:noFill/>
          <a:ln w="0">
            <a:noFill/>
          </a:ln>
        </p:spPr>
        <p:txBody>
          <a:bodyPr numCol="1" spcCol="0" lIns="92160" rIns="92160" tIns="46080" bIns="46080" anchor="b">
            <a:noAutofit/>
          </a:bodyPr>
          <a:p>
            <a:pPr indent="0">
              <a:lnSpc>
                <a:spcPct val="85000"/>
              </a:lnSpc>
              <a:buNone/>
            </a:pPr>
            <a:r>
              <a:rPr b="0" lang="fi-FI" sz="4000" strike="noStrike" u="none">
                <a:solidFill>
                  <a:schemeClr val="lt1"/>
                </a:solidFill>
                <a:effectLst/>
                <a:uFillTx/>
                <a:latin typeface="Arial Narrow"/>
              </a:rPr>
              <a:t>Muokkaa perustyyl. napsautt.</a:t>
            </a:r>
            <a:endParaRPr b="0" lang="fi-FI" sz="4000" strike="noStrike" u="none">
              <a:solidFill>
                <a:schemeClr val="lt1"/>
              </a:solidFill>
              <a:effectLst/>
              <a:uFillTx/>
              <a:latin typeface="Arial"/>
            </a:endParaRPr>
          </a:p>
        </p:txBody>
      </p:sp>
      <p:sp>
        <p:nvSpPr>
          <p:cNvPr id="105" name="PlaceHolder 2"/>
          <p:cNvSpPr>
            <a:spLocks noGrp="1"/>
          </p:cNvSpPr>
          <p:nvPr>
            <p:ph type="body"/>
          </p:nvPr>
        </p:nvSpPr>
        <p:spPr>
          <a:xfrm>
            <a:off x="893160" y="2575080"/>
            <a:ext cx="6597360" cy="3416040"/>
          </a:xfrm>
          <a:prstGeom prst="rect">
            <a:avLst/>
          </a:prstGeom>
          <a:noFill/>
          <a:ln w="0">
            <a:noFill/>
          </a:ln>
        </p:spPr>
        <p:txBody>
          <a:bodyPr numCol="1" spcCol="0" lIns="92160" rIns="92160" tIns="46080" bIns="46080" anchor="t">
            <a:noAutofit/>
          </a:bodyPr>
          <a:p>
            <a:pPr marL="343080" indent="-343080">
              <a:lnSpc>
                <a:spcPct val="100000"/>
              </a:lnSpc>
              <a:spcBef>
                <a:spcPts val="479"/>
              </a:spcBef>
              <a:buClr>
                <a:srgbClr val="ff9933"/>
              </a:buClr>
              <a:buSzPct val="70000"/>
              <a:buFont typeface="Wingdings" charset="2"/>
              <a:buChar char=""/>
            </a:pPr>
            <a:r>
              <a:rPr b="0" lang="fi-FI" sz="2400" strike="noStrike" u="none">
                <a:solidFill>
                  <a:schemeClr val="lt1"/>
                </a:solidFill>
                <a:effectLst/>
                <a:uFillTx/>
                <a:latin typeface="Arial"/>
              </a:rPr>
              <a:t>Muokkaa tekstin perustyylejä napsauttamalla</a:t>
            </a:r>
            <a:endParaRPr b="0" lang="fi-FI" sz="2400" strike="noStrike" u="none">
              <a:solidFill>
                <a:schemeClr val="lt1"/>
              </a:solidFill>
              <a:effectLst/>
              <a:uFillTx/>
              <a:latin typeface="Arial"/>
            </a:endParaRPr>
          </a:p>
          <a:p>
            <a:pPr lvl="1" marL="743040" indent="-285840">
              <a:lnSpc>
                <a:spcPct val="100000"/>
              </a:lnSpc>
              <a:spcBef>
                <a:spcPts val="479"/>
              </a:spcBef>
              <a:buClr>
                <a:srgbClr val="ff9933"/>
              </a:buClr>
              <a:buSzPct val="70000"/>
              <a:buFont typeface="Monotype Sorts" charset="2"/>
              <a:buChar char=""/>
            </a:pPr>
            <a:r>
              <a:rPr b="0" lang="fi-FI" sz="2400" strike="noStrike" u="none">
                <a:solidFill>
                  <a:schemeClr val="lt1"/>
                </a:solidFill>
                <a:effectLst/>
                <a:uFillTx/>
                <a:latin typeface="Arial"/>
              </a:rPr>
              <a:t>toinen taso</a:t>
            </a:r>
            <a:endParaRPr b="0" lang="fi-FI" sz="2400" strike="noStrike" u="none">
              <a:solidFill>
                <a:schemeClr val="lt1"/>
              </a:solidFill>
              <a:effectLst/>
              <a:uFillTx/>
              <a:latin typeface="Arial"/>
            </a:endParaRPr>
          </a:p>
          <a:p>
            <a:pPr lvl="2" marL="1143000" indent="-228600">
              <a:lnSpc>
                <a:spcPct val="100000"/>
              </a:lnSpc>
              <a:spcBef>
                <a:spcPts val="400"/>
              </a:spcBef>
              <a:buClr>
                <a:srgbClr val="ff9933"/>
              </a:buClr>
              <a:buSzPct val="70000"/>
              <a:buFont typeface="Wingdings" charset="2"/>
              <a:buChar char=""/>
            </a:pPr>
            <a:r>
              <a:rPr b="0" lang="fi-FI" sz="2000" strike="noStrike" u="none">
                <a:solidFill>
                  <a:schemeClr val="lt1"/>
                </a:solidFill>
                <a:effectLst/>
                <a:uFillTx/>
                <a:latin typeface="Arial"/>
              </a:rPr>
              <a:t>kolmas taso</a:t>
            </a:r>
            <a:endParaRPr b="0" lang="fi-FI" sz="2000" strike="noStrike" u="none">
              <a:solidFill>
                <a:schemeClr val="lt1"/>
              </a:solidFill>
              <a:effectLst/>
              <a:uFillTx/>
              <a:latin typeface="Arial"/>
            </a:endParaRPr>
          </a:p>
          <a:p>
            <a:pPr lvl="3" marL="1600200" indent="-228600">
              <a:lnSpc>
                <a:spcPct val="100000"/>
              </a:lnSpc>
              <a:spcBef>
                <a:spcPts val="400"/>
              </a:spcBef>
              <a:buClr>
                <a:srgbClr val="ff9933"/>
              </a:buClr>
              <a:buSzPct val="70000"/>
              <a:buFont typeface="Wingdings" charset="2"/>
              <a:buChar char=""/>
            </a:pPr>
            <a:r>
              <a:rPr b="0" lang="fi-FI" sz="2000" strike="noStrike" u="none">
                <a:solidFill>
                  <a:schemeClr val="lt1"/>
                </a:solidFill>
                <a:effectLst/>
                <a:uFillTx/>
                <a:latin typeface="Arial"/>
              </a:rPr>
              <a:t>neljäs taso</a:t>
            </a:r>
            <a:endParaRPr b="0" lang="fi-FI" sz="2000" strike="noStrike" u="none">
              <a:solidFill>
                <a:schemeClr val="lt1"/>
              </a:solidFill>
              <a:effectLst/>
              <a:uFillTx/>
              <a:latin typeface="Arial"/>
            </a:endParaRPr>
          </a:p>
          <a:p>
            <a:pPr lvl="4" marL="2057400" indent="-228600">
              <a:lnSpc>
                <a:spcPct val="100000"/>
              </a:lnSpc>
              <a:spcBef>
                <a:spcPts val="360"/>
              </a:spcBef>
              <a:buClr>
                <a:srgbClr val="ff9933"/>
              </a:buClr>
              <a:buSzPct val="70000"/>
              <a:buFont typeface="Wingdings" charset="2"/>
              <a:buChar char=""/>
            </a:pPr>
            <a:r>
              <a:rPr b="0" lang="fi-FI" sz="1800" strike="noStrike" u="none">
                <a:solidFill>
                  <a:schemeClr val="lt1"/>
                </a:solidFill>
                <a:effectLst/>
                <a:uFillTx/>
                <a:latin typeface="Arial"/>
              </a:rPr>
              <a:t>viides taso</a:t>
            </a:r>
            <a:endParaRPr b="0" lang="fi-FI" sz="1800" strike="noStrike" u="none">
              <a:solidFill>
                <a:schemeClr val="lt1"/>
              </a:solidFill>
              <a:effectLst/>
              <a:uFillTx/>
              <a:latin typeface="Arial"/>
            </a:endParaRPr>
          </a:p>
        </p:txBody>
      </p:sp>
      <p:sp>
        <p:nvSpPr>
          <p:cNvPr id="106" name="PlaceHolder 3"/>
          <p:cNvSpPr>
            <a:spLocks noGrp="1"/>
          </p:cNvSpPr>
          <p:nvPr>
            <p:ph type="ftr" idx="37"/>
          </p:nvPr>
        </p:nvSpPr>
        <p:spPr>
          <a:xfrm>
            <a:off x="3425040" y="6119640"/>
            <a:ext cx="5211000" cy="475920"/>
          </a:xfrm>
          <a:prstGeom prst="rect">
            <a:avLst/>
          </a:prstGeom>
          <a:noFill/>
          <a:ln w="9360">
            <a:noFill/>
          </a:ln>
        </p:spPr>
        <p:txBody>
          <a:bodyPr numCol="1" spcCol="0" lIns="92160" rIns="92160" tIns="46080" bIns="46080" anchor="t">
            <a:noAutofit/>
          </a:bodyPr>
          <a:lstStyle>
            <a:lvl1pPr indent="0" algn="ctr">
              <a:buNone/>
              <a:defRPr b="0" lang="fi-FI" sz="1400" strike="noStrike" u="none">
                <a:solidFill>
                  <a:srgbClr val="ffffff"/>
                </a:solidFill>
                <a:effectLst/>
                <a:uFillTx/>
                <a:latin typeface="Times New Roman"/>
              </a:defRPr>
            </a:lvl1pPr>
          </a:lstStyle>
          <a:p>
            <a:pPr indent="0" algn="ctr">
              <a:buNone/>
            </a:pPr>
            <a:r>
              <a:rPr b="0" lang="fi-FI" sz="1400" strike="noStrike" u="none">
                <a:solidFill>
                  <a:srgbClr val="ffffff"/>
                </a:solidFill>
                <a:effectLst/>
                <a:uFillTx/>
                <a:latin typeface="Times New Roman"/>
              </a:rPr>
              <a:t> </a:t>
            </a:r>
            <a:endParaRPr b="0" lang="fi-FI" sz="1400" strike="noStrike" u="none">
              <a:solidFill>
                <a:srgbClr val="ffffff"/>
              </a:solidFill>
              <a:effectLst/>
              <a:uFillTx/>
              <a:latin typeface="Times New Roman"/>
            </a:endParaRPr>
          </a:p>
        </p:txBody>
      </p:sp>
      <p:sp>
        <p:nvSpPr>
          <p:cNvPr id="107" name="PlaceHolder 4"/>
          <p:cNvSpPr>
            <a:spLocks noGrp="1"/>
          </p:cNvSpPr>
          <p:nvPr>
            <p:ph type="sldNum" idx="38"/>
          </p:nvPr>
        </p:nvSpPr>
        <p:spPr>
          <a:xfrm>
            <a:off x="9651960" y="6400800"/>
            <a:ext cx="2539800" cy="456840"/>
          </a:xfrm>
          <a:prstGeom prst="rect">
            <a:avLst/>
          </a:prstGeom>
          <a:noFill/>
          <a:ln w="9360">
            <a:noFill/>
          </a:ln>
        </p:spPr>
        <p:txBody>
          <a:bodyPr numCol="1" spcCol="0" lIns="91440" rIns="91440" tIns="45720" bIns="45720" anchor="t">
            <a:noAutofit/>
          </a:bodyPr>
          <a:lstStyle>
            <a:lvl1pPr indent="0" algn="r" defTabSz="914400">
              <a:lnSpc>
                <a:spcPct val="100000"/>
              </a:lnSpc>
              <a:buNone/>
              <a:tabLst>
                <a:tab algn="l" pos="0"/>
              </a:tabLst>
              <a:defRPr b="0" lang="fi-FI" sz="1400" strike="noStrike" u="none">
                <a:solidFill>
                  <a:srgbClr val="ffffff"/>
                </a:solidFill>
                <a:effectLst/>
                <a:uFillTx/>
                <a:latin typeface="Times New Roman"/>
              </a:defRPr>
            </a:lvl1pPr>
          </a:lstStyle>
          <a:p>
            <a:pPr indent="0" algn="r" defTabSz="914400">
              <a:lnSpc>
                <a:spcPct val="100000"/>
              </a:lnSpc>
              <a:buNone/>
              <a:tabLst>
                <a:tab algn="l" pos="0"/>
              </a:tabLst>
            </a:pPr>
            <a:fld id="{92D20962-ED40-4091-A38E-95792A45B3F8}" type="slidenum">
              <a:rPr b="0" lang="fi-FI" sz="1400" strike="noStrike" u="none">
                <a:solidFill>
                  <a:srgbClr val="ffffff"/>
                </a:solidFill>
                <a:effectLst/>
                <a:uFillTx/>
                <a:latin typeface="Times New Roman"/>
              </a:rPr>
              <a:t>1</a:t>
            </a:fld>
            <a:endParaRPr b="0" lang="fi-FI" sz="1400" strike="noStrike" u="non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63" r:id="rId2"/>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110" name="PlaceHolder 1"/>
          <p:cNvSpPr>
            <a:spLocks noGrp="1"/>
          </p:cNvSpPr>
          <p:nvPr>
            <p:ph type="title"/>
          </p:nvPr>
        </p:nvSpPr>
        <p:spPr>
          <a:xfrm>
            <a:off x="609480" y="274680"/>
            <a:ext cx="10972440" cy="1142640"/>
          </a:xfrm>
          <a:prstGeom prst="rect">
            <a:avLst/>
          </a:prstGeom>
          <a:noFill/>
          <a:ln w="0">
            <a:noFill/>
          </a:ln>
        </p:spPr>
        <p:txBody>
          <a:bodyPr numCol="1" spcCol="0" lIns="91440" rIns="91440" tIns="45720" bIns="45720" anchor="ctr">
            <a:noAutofit/>
          </a:bodyPr>
          <a:p>
            <a:pPr indent="0" algn="ctr">
              <a:lnSpc>
                <a:spcPct val="100000"/>
              </a:lnSpc>
              <a:buNone/>
            </a:pPr>
            <a:r>
              <a:rPr b="0" lang="fi-FI" sz="4400" strike="noStrike" u="none">
                <a:solidFill>
                  <a:schemeClr val="dk2"/>
                </a:solidFill>
                <a:effectLst/>
                <a:uFillTx/>
                <a:latin typeface="Arial"/>
              </a:rPr>
              <a:t>Muokkaa perustyyl. napsautt.</a:t>
            </a:r>
            <a:endParaRPr b="0" lang="fi-FI" sz="4400" strike="noStrike" u="none">
              <a:solidFill>
                <a:schemeClr val="dk1"/>
              </a:solidFill>
              <a:effectLst/>
              <a:uFillTx/>
              <a:latin typeface="Arial"/>
            </a:endParaRPr>
          </a:p>
        </p:txBody>
      </p:sp>
      <p:sp>
        <p:nvSpPr>
          <p:cNvPr id="111" name="PlaceHolder 2"/>
          <p:cNvSpPr>
            <a:spLocks noGrp="1"/>
          </p:cNvSpPr>
          <p:nvPr>
            <p:ph type="dt" idx="39"/>
          </p:nvPr>
        </p:nvSpPr>
        <p:spPr>
          <a:xfrm>
            <a:off x="609480" y="6245280"/>
            <a:ext cx="2844360" cy="475920"/>
          </a:xfrm>
          <a:prstGeom prst="rect">
            <a:avLst/>
          </a:prstGeom>
          <a:noFill/>
          <a:ln w="9360">
            <a:noFill/>
          </a:ln>
        </p:spPr>
        <p:txBody>
          <a:bodyPr numCol="1" spcCol="0" lIns="91440" rIns="91440" tIns="45720" bIns="45720" anchor="t">
            <a:noAutofit/>
          </a:bodyPr>
          <a:lstStyle>
            <a:lvl1pPr indent="0">
              <a:buNone/>
              <a:defRPr b="0" lang="fi-FI" sz="1400" strike="noStrike" u="none">
                <a:solidFill>
                  <a:srgbClr val="000000"/>
                </a:solidFill>
                <a:effectLst/>
                <a:uFillTx/>
                <a:latin typeface="Times New Roman"/>
              </a:defRPr>
            </a:lvl1pPr>
          </a:lstStyle>
          <a:p>
            <a:pPr indent="0">
              <a:buNone/>
            </a:pPr>
            <a:r>
              <a:rPr b="0" lang="fi-FI" sz="1400" strike="noStrike" u="none">
                <a:solidFill>
                  <a:srgbClr val="000000"/>
                </a:solidFill>
                <a:effectLst/>
                <a:uFillTx/>
                <a:latin typeface="Times New Roman"/>
              </a:rPr>
              <a:t> </a:t>
            </a:r>
            <a:endParaRPr b="0" lang="fi-FI" sz="1400" strike="noStrike" u="none">
              <a:solidFill>
                <a:srgbClr val="000000"/>
              </a:solidFill>
              <a:effectLst/>
              <a:uFillTx/>
              <a:latin typeface="Times New Roman"/>
            </a:endParaRPr>
          </a:p>
        </p:txBody>
      </p:sp>
      <p:sp>
        <p:nvSpPr>
          <p:cNvPr id="112" name="PlaceHolder 3"/>
          <p:cNvSpPr>
            <a:spLocks noGrp="1"/>
          </p:cNvSpPr>
          <p:nvPr>
            <p:ph type="ftr" idx="40"/>
          </p:nvPr>
        </p:nvSpPr>
        <p:spPr>
          <a:xfrm>
            <a:off x="4165560" y="6245280"/>
            <a:ext cx="3860280" cy="475920"/>
          </a:xfrm>
          <a:prstGeom prst="rect">
            <a:avLst/>
          </a:prstGeom>
          <a:noFill/>
          <a:ln w="9360">
            <a:noFill/>
          </a:ln>
        </p:spPr>
        <p:txBody>
          <a:bodyPr numCol="1" spcCol="0" lIns="91440" rIns="91440" tIns="45720" bIns="45720" anchor="t">
            <a:noAutofit/>
          </a:bodyPr>
          <a:lstStyle>
            <a:lvl1pPr indent="0" algn="ctr">
              <a:buNone/>
              <a:defRPr b="0" lang="fi-FI" sz="1400" strike="noStrike" u="none">
                <a:solidFill>
                  <a:srgbClr val="000000"/>
                </a:solidFill>
                <a:effectLst/>
                <a:uFillTx/>
                <a:latin typeface="Times New Roman"/>
              </a:defRPr>
            </a:lvl1pPr>
          </a:lstStyle>
          <a:p>
            <a:pPr indent="0" algn="ctr">
              <a:buNone/>
            </a:pPr>
            <a:r>
              <a:rPr b="0" lang="fi-FI" sz="1400" strike="noStrike" u="none">
                <a:solidFill>
                  <a:srgbClr val="000000"/>
                </a:solidFill>
                <a:effectLst/>
                <a:uFillTx/>
                <a:latin typeface="Times New Roman"/>
              </a:rPr>
              <a:t> </a:t>
            </a:r>
            <a:endParaRPr b="0" lang="fi-FI" sz="1400" strike="noStrike" u="none">
              <a:solidFill>
                <a:srgbClr val="000000"/>
              </a:solidFill>
              <a:effectLst/>
              <a:uFillTx/>
              <a:latin typeface="Times New Roman"/>
            </a:endParaRPr>
          </a:p>
        </p:txBody>
      </p:sp>
      <p:sp>
        <p:nvSpPr>
          <p:cNvPr id="113" name="PlaceHolder 4"/>
          <p:cNvSpPr>
            <a:spLocks noGrp="1"/>
          </p:cNvSpPr>
          <p:nvPr>
            <p:ph type="sldNum" idx="41"/>
          </p:nvPr>
        </p:nvSpPr>
        <p:spPr>
          <a:xfrm>
            <a:off x="8737560" y="6245280"/>
            <a:ext cx="2844360" cy="475920"/>
          </a:xfrm>
          <a:prstGeom prst="rect">
            <a:avLst/>
          </a:prstGeom>
          <a:noFill/>
          <a:ln w="9360">
            <a:noFill/>
          </a:ln>
        </p:spPr>
        <p:txBody>
          <a:bodyPr numCol="1" spcCol="0" lIns="91440" rIns="91440" tIns="45720" bIns="45720" anchor="t">
            <a:noAutofit/>
          </a:bodyPr>
          <a:lstStyle>
            <a:lvl1pPr indent="0" algn="r" defTabSz="914400">
              <a:lnSpc>
                <a:spcPct val="100000"/>
              </a:lnSpc>
              <a:buNone/>
              <a:defRPr b="0" lang="fi-FI" sz="1400" strike="noStrike" u="none">
                <a:solidFill>
                  <a:srgbClr val="000000"/>
                </a:solidFill>
                <a:effectLst/>
                <a:uFillTx/>
                <a:latin typeface="Arial"/>
              </a:defRPr>
            </a:lvl1pPr>
          </a:lstStyle>
          <a:p>
            <a:pPr indent="0" algn="r" defTabSz="914400">
              <a:lnSpc>
                <a:spcPct val="100000"/>
              </a:lnSpc>
              <a:buNone/>
            </a:pPr>
            <a:fld id="{CEA85FB7-E8CC-4D45-96BF-FBDBE4CC8ACF}" type="slidenum">
              <a:rPr b="0" lang="fi-FI" sz="1400" strike="noStrike" u="none">
                <a:solidFill>
                  <a:srgbClr val="000000"/>
                </a:solidFill>
                <a:effectLst/>
                <a:uFillTx/>
                <a:latin typeface="Arial"/>
              </a:rPr>
              <a:t>1</a:t>
            </a:fld>
            <a:endParaRPr b="0" lang="fi-FI" sz="1400" strike="noStrike" u="none">
              <a:solidFill>
                <a:srgbClr val="000000"/>
              </a:solidFill>
              <a:effectLst/>
              <a:uFillTx/>
              <a:latin typeface="Times New Roman"/>
            </a:endParaRPr>
          </a:p>
        </p:txBody>
      </p:sp>
      <p:sp>
        <p:nvSpPr>
          <p:cNvPr id="114"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fi-FI" sz="3200" strike="noStrike" u="none">
                <a:solidFill>
                  <a:schemeClr val="dk1"/>
                </a:solidFill>
                <a:effectLst/>
                <a:uFillTx/>
                <a:latin typeface="Arial"/>
              </a:rPr>
              <a:t>Click to edit the outline text format</a:t>
            </a:r>
            <a:endParaRPr b="0" lang="fi-FI" sz="3200" strike="noStrike" u="none">
              <a:solidFill>
                <a:schemeClr val="dk1"/>
              </a:solidFill>
              <a:effectLst/>
              <a:uFillTx/>
              <a:latin typeface="Arial"/>
            </a:endParaRPr>
          </a:p>
          <a:p>
            <a:pPr lvl="1" marL="864000" indent="-324000">
              <a:spcBef>
                <a:spcPts val="1134"/>
              </a:spcBef>
              <a:buClr>
                <a:srgbClr val="000000"/>
              </a:buClr>
              <a:buSzPct val="75000"/>
              <a:buFont typeface="Symbol" charset="2"/>
              <a:buChar char=""/>
            </a:pPr>
            <a:r>
              <a:rPr b="0" lang="fi-FI" sz="2400" strike="noStrike" u="none">
                <a:solidFill>
                  <a:schemeClr val="dk1"/>
                </a:solidFill>
                <a:effectLst/>
                <a:uFillTx/>
                <a:latin typeface="Arial"/>
              </a:rPr>
              <a:t>Toinen jäsennystaso</a:t>
            </a:r>
            <a:endParaRPr b="0" lang="fi-FI" sz="2400" strike="noStrike" u="none">
              <a:solidFill>
                <a:schemeClr val="dk1"/>
              </a:solidFill>
              <a:effectLst/>
              <a:uFillTx/>
              <a:latin typeface="Arial"/>
            </a:endParaRPr>
          </a:p>
          <a:p>
            <a:pPr lvl="2" marL="1296000" indent="-288000">
              <a:spcBef>
                <a:spcPts val="850"/>
              </a:spcBef>
              <a:buClr>
                <a:srgbClr val="000000"/>
              </a:buClr>
              <a:buSzPct val="45000"/>
              <a:buFont typeface="Wingdings" charset="2"/>
              <a:buChar char=""/>
            </a:pPr>
            <a:r>
              <a:rPr b="0" lang="fi-FI" sz="2000" strike="noStrike" u="none">
                <a:solidFill>
                  <a:schemeClr val="dk1"/>
                </a:solidFill>
                <a:effectLst/>
                <a:uFillTx/>
                <a:latin typeface="Arial"/>
              </a:rPr>
              <a:t>Kolmas jäsennystaso</a:t>
            </a:r>
            <a:endParaRPr b="0" lang="fi-FI" sz="2000" strike="noStrike" u="none">
              <a:solidFill>
                <a:schemeClr val="dk1"/>
              </a:solidFill>
              <a:effectLst/>
              <a:uFillTx/>
              <a:latin typeface="Arial"/>
            </a:endParaRPr>
          </a:p>
          <a:p>
            <a:pPr lvl="3" marL="1728000" indent="-216000">
              <a:spcBef>
                <a:spcPts val="567"/>
              </a:spcBef>
              <a:buClr>
                <a:srgbClr val="000000"/>
              </a:buClr>
              <a:buSzPct val="75000"/>
              <a:buFont typeface="Symbol" charset="2"/>
              <a:buChar char=""/>
            </a:pPr>
            <a:r>
              <a:rPr b="0" lang="fi-FI" sz="2000" strike="noStrike" u="none">
                <a:solidFill>
                  <a:schemeClr val="dk1"/>
                </a:solidFill>
                <a:effectLst/>
                <a:uFillTx/>
                <a:latin typeface="Arial"/>
              </a:rPr>
              <a:t>Neljäs jäsennystaso</a:t>
            </a:r>
            <a:endParaRPr b="0" lang="fi-FI" sz="2000" strike="noStrike" u="none">
              <a:solidFill>
                <a:schemeClr val="dk1"/>
              </a:solidFill>
              <a:effectLst/>
              <a:uFillTx/>
              <a:latin typeface="Arial"/>
            </a:endParaRPr>
          </a:p>
          <a:p>
            <a:pPr lvl="4" marL="2160000" indent="-216000">
              <a:spcBef>
                <a:spcPts val="283"/>
              </a:spcBef>
              <a:buClr>
                <a:srgbClr val="000000"/>
              </a:buClr>
              <a:buSzPct val="45000"/>
              <a:buFont typeface="Wingdings" charset="2"/>
              <a:buChar char=""/>
            </a:pPr>
            <a:r>
              <a:rPr b="0" lang="fi-FI" sz="2000" strike="noStrike" u="none">
                <a:solidFill>
                  <a:schemeClr val="dk1"/>
                </a:solidFill>
                <a:effectLst/>
                <a:uFillTx/>
                <a:latin typeface="Arial"/>
              </a:rPr>
              <a:t>Viides jäsennystaso</a:t>
            </a:r>
            <a:endParaRPr b="0" lang="fi-FI" sz="2000" strike="noStrike" u="none">
              <a:solidFill>
                <a:schemeClr val="dk1"/>
              </a:solidFill>
              <a:effectLst/>
              <a:uFillTx/>
              <a:latin typeface="Arial"/>
            </a:endParaRPr>
          </a:p>
          <a:p>
            <a:pPr lvl="5" marL="2592000" indent="-216000">
              <a:spcBef>
                <a:spcPts val="283"/>
              </a:spcBef>
              <a:buClr>
                <a:srgbClr val="000000"/>
              </a:buClr>
              <a:buSzPct val="45000"/>
              <a:buFont typeface="Wingdings" charset="2"/>
              <a:buChar char=""/>
            </a:pPr>
            <a:r>
              <a:rPr b="0" lang="fi-FI" sz="2000" strike="noStrike" u="none">
                <a:solidFill>
                  <a:schemeClr val="dk1"/>
                </a:solidFill>
                <a:effectLst/>
                <a:uFillTx/>
                <a:latin typeface="Arial"/>
              </a:rPr>
              <a:t>Kuudes jäsennystaso</a:t>
            </a:r>
            <a:endParaRPr b="0" lang="fi-FI" sz="2000" strike="noStrike" u="none">
              <a:solidFill>
                <a:schemeClr val="dk1"/>
              </a:solidFill>
              <a:effectLst/>
              <a:uFillTx/>
              <a:latin typeface="Arial"/>
            </a:endParaRPr>
          </a:p>
          <a:p>
            <a:pPr lvl="6" marL="3024000" indent="-216000">
              <a:spcBef>
                <a:spcPts val="283"/>
              </a:spcBef>
              <a:buClr>
                <a:srgbClr val="000000"/>
              </a:buClr>
              <a:buSzPct val="45000"/>
              <a:buFont typeface="Wingdings" charset="2"/>
              <a:buChar char=""/>
            </a:pPr>
            <a:r>
              <a:rPr b="0" lang="fi-FI" sz="2000" strike="noStrike" u="none">
                <a:solidFill>
                  <a:schemeClr val="dk1"/>
                </a:solidFill>
                <a:effectLst/>
                <a:uFillTx/>
                <a:latin typeface="Arial"/>
              </a:rPr>
              <a:t>Seitsemäs jäsennystaso</a:t>
            </a:r>
            <a:endParaRPr b="0" lang="fi-FI" sz="2000" strike="noStrike" u="none">
              <a:solidFill>
                <a:schemeClr val="dk1"/>
              </a:solidFill>
              <a:effectLst/>
              <a:uFillTx/>
              <a:latin typeface="Arial"/>
            </a:endParaRPr>
          </a:p>
        </p:txBody>
      </p:sp>
    </p:spTree>
  </p:cSld>
  <p:clrMap bg1="lt1" tx1="dk1" bg2="lt2" tx2="dk2" accent1="accent1" accent2="accent2" accent3="accent3" accent4="accent4" accent5="accent5" accent6="accent6" hlink="hlink" folHlink="folHlink"/>
  <p:sldLayoutIdLst>
    <p:sldLayoutId id="2147483665" r:id="rId2"/>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2.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9.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6.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4.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8.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8.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0.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8.xml"/>
</Relationships>
</file>

<file path=ppt/slides/_rels/slide11.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8.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9.xml"/>
</Relationships>
</file>

<file path=ppt/slides/_rels/slide16.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9.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9.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5.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4.xml"/>
</Relationships>
</file>

<file path=ppt/slides/_rels/slide26.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9.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28.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9.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30.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9.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39.xml.rels><?xml version="1.0" encoding="UTF-8"?>
<Relationships xmlns="http://schemas.openxmlformats.org/package/2006/relationships"><Relationship Id="rId1" Type="http://schemas.openxmlformats.org/officeDocument/2006/relationships/hyperlink" Target="https://ai.towerofrecords.com/ai/inference-vs-training-compute" TargetMode="External"/><Relationship Id="rId2" Type="http://schemas.openxmlformats.org/officeDocument/2006/relationships/slideLayout" Target="../slideLayouts/slideLayout4.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41.xml.rels><?xml version="1.0" encoding="UTF-8"?>
<Relationships xmlns="http://schemas.openxmlformats.org/package/2006/relationships"><Relationship Id="rId1" Type="http://schemas.openxmlformats.org/officeDocument/2006/relationships/hyperlink" Target="https://www.youtube.com/watch?v=UDYLUnniysU" TargetMode="External"/><Relationship Id="rId2" Type="http://schemas.openxmlformats.org/officeDocument/2006/relationships/image" Target="../media/image12.png"/><Relationship Id="rId3" Type="http://schemas.openxmlformats.org/officeDocument/2006/relationships/slideLayout" Target="../slideLayouts/slideLayout4.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 name="PlaceHolder 1"/>
          <p:cNvSpPr>
            <a:spLocks noGrp="1"/>
          </p:cNvSpPr>
          <p:nvPr>
            <p:ph type="dt" idx="42"/>
          </p:nvPr>
        </p:nvSpPr>
        <p:spPr>
          <a:xfrm>
            <a:off x="914400" y="5257800"/>
            <a:ext cx="5211000" cy="342720"/>
          </a:xfrm>
          <a:prstGeom prst="rect">
            <a:avLst/>
          </a:prstGeom>
          <a:noFill/>
          <a:ln w="0">
            <a:noFill/>
          </a:ln>
        </p:spPr>
        <p:txBody>
          <a:bodyPr numCol="1" spcCol="0" lIns="92160" rIns="92160" tIns="46080" bIns="46080" anchor="b">
            <a:noAutofit/>
          </a:bodyPr>
          <a:lstStyle>
            <a:lvl1pPr indent="0" algn="r" defTabSz="914400">
              <a:lnSpc>
                <a:spcPct val="100000"/>
              </a:lnSpc>
              <a:buNone/>
              <a:tabLst>
                <a:tab algn="l" pos="0"/>
              </a:tabLst>
              <a:defRPr b="0" lang="fi-FI" sz="1200" strike="noStrike" u="none">
                <a:solidFill>
                  <a:srgbClr val="ffffff"/>
                </a:solidFill>
                <a:effectLst/>
                <a:uFillTx/>
                <a:latin typeface="Arial"/>
              </a:defRPr>
            </a:lvl1pPr>
          </a:lstStyle>
          <a:p>
            <a:pPr indent="0" algn="r" defTabSz="914400">
              <a:lnSpc>
                <a:spcPct val="100000"/>
              </a:lnSpc>
              <a:buNone/>
              <a:tabLst>
                <a:tab algn="l" pos="0"/>
              </a:tabLst>
            </a:pPr>
            <a:fld id="{A87A58E2-E8BF-47AE-9E31-A9790ABB2D1D}" type="datetime1">
              <a:rPr b="0" lang="fi-FI" sz="1200" strike="noStrike" u="none">
                <a:solidFill>
                  <a:srgbClr val="ffffff"/>
                </a:solidFill>
                <a:effectLst/>
                <a:uFillTx/>
                <a:latin typeface="Arial"/>
              </a:rPr>
              <a:t>14.10.2026</a:t>
            </a:fld>
            <a:endParaRPr b="0" lang="fi-FI" sz="1200" strike="noStrike" u="none">
              <a:solidFill>
                <a:srgbClr val="ffffff"/>
              </a:solidFill>
              <a:effectLst/>
              <a:uFillTx/>
              <a:latin typeface="Times New Roman"/>
            </a:endParaRPr>
          </a:p>
        </p:txBody>
      </p:sp>
      <p:sp>
        <p:nvSpPr>
          <p:cNvPr id="117" name="PlaceHolder 2"/>
          <p:cNvSpPr>
            <a:spLocks noGrp="1"/>
          </p:cNvSpPr>
          <p:nvPr>
            <p:ph type="title"/>
          </p:nvPr>
        </p:nvSpPr>
        <p:spPr>
          <a:xfrm>
            <a:off x="838080" y="1257480"/>
            <a:ext cx="10176840" cy="1517400"/>
          </a:xfrm>
          <a:prstGeom prst="rect">
            <a:avLst/>
          </a:prstGeom>
          <a:noFill/>
          <a:ln w="0">
            <a:noFill/>
          </a:ln>
        </p:spPr>
        <p:txBody>
          <a:bodyPr numCol="1" spcCol="0" lIns="92160" rIns="92160" tIns="46080" bIns="46080" anchor="b">
            <a:noAutofit/>
          </a:bodyPr>
          <a:p>
            <a:pPr indent="0">
              <a:lnSpc>
                <a:spcPct val="85000"/>
              </a:lnSpc>
              <a:buNone/>
            </a:pPr>
            <a:r>
              <a:rPr b="0" lang="fi-FI" sz="3600" strike="noStrike" u="none">
                <a:solidFill>
                  <a:schemeClr val="lt2"/>
                </a:solidFill>
                <a:effectLst/>
                <a:uFillTx/>
                <a:latin typeface="Arial Narrow"/>
              </a:rPr>
              <a:t>Tekoälyn ja sen tulevaisuuden pohdintaa Uuden eloonjäämisopin käsitekehikkoon tukeutuen</a:t>
            </a:r>
            <a:endParaRPr b="0" lang="fi-FI" sz="3600" strike="noStrike" u="none">
              <a:solidFill>
                <a:schemeClr val="lt1"/>
              </a:solidFill>
              <a:effectLst/>
              <a:uFillTx/>
              <a:latin typeface="Arial"/>
            </a:endParaRPr>
          </a:p>
        </p:txBody>
      </p:sp>
      <p:sp>
        <p:nvSpPr>
          <p:cNvPr id="118" name="PlaceHolder 3"/>
          <p:cNvSpPr>
            <a:spLocks noGrp="1"/>
          </p:cNvSpPr>
          <p:nvPr>
            <p:ph type="subTitle"/>
          </p:nvPr>
        </p:nvSpPr>
        <p:spPr>
          <a:xfrm>
            <a:off x="838080" y="3171960"/>
            <a:ext cx="6626880" cy="2044440"/>
          </a:xfrm>
          <a:prstGeom prst="rect">
            <a:avLst/>
          </a:prstGeom>
          <a:noFill/>
          <a:ln w="0">
            <a:noFill/>
          </a:ln>
        </p:spPr>
        <p:txBody>
          <a:bodyPr numCol="1" spcCol="0" lIns="92160" rIns="92160" tIns="46080" bIns="46080" anchor="t">
            <a:noAutofit/>
          </a:bodyPr>
          <a:p>
            <a:pPr indent="0">
              <a:lnSpc>
                <a:spcPct val="85000"/>
              </a:lnSpc>
              <a:spcBef>
                <a:spcPts val="479"/>
              </a:spcBef>
              <a:buNone/>
              <a:tabLst>
                <a:tab algn="l" pos="0"/>
              </a:tabLst>
            </a:pPr>
            <a:r>
              <a:rPr b="0" lang="fi-FI" sz="2400" strike="noStrike" u="none">
                <a:solidFill>
                  <a:schemeClr val="lt1"/>
                </a:solidFill>
                <a:effectLst/>
                <a:uFillTx/>
                <a:latin typeface="Arial"/>
              </a:rPr>
              <a:t>Osmo Kuusi</a:t>
            </a:r>
            <a:endParaRPr b="0" lang="fi-FI" sz="2400" strike="noStrike" u="none">
              <a:solidFill>
                <a:srgbClr val="ffffff"/>
              </a:solidFill>
              <a:effectLst/>
              <a:uFillTx/>
              <a:latin typeface="Arial"/>
            </a:endParaRPr>
          </a:p>
          <a:p>
            <a:pPr indent="0">
              <a:lnSpc>
                <a:spcPct val="85000"/>
              </a:lnSpc>
              <a:spcBef>
                <a:spcPts val="479"/>
              </a:spcBef>
              <a:buNone/>
              <a:tabLst>
                <a:tab algn="l" pos="0"/>
              </a:tabLst>
            </a:pPr>
            <a:r>
              <a:rPr b="0" lang="fi-FI" sz="2400" strike="noStrike" u="none">
                <a:solidFill>
                  <a:schemeClr val="lt1"/>
                </a:solidFill>
                <a:effectLst/>
                <a:uFillTx/>
                <a:latin typeface="Arial"/>
              </a:rPr>
              <a:t>Dosentti</a:t>
            </a:r>
            <a:endParaRPr b="0" lang="fi-FI" sz="2400" strike="noStrike" u="none">
              <a:solidFill>
                <a:srgbClr val="ffffff"/>
              </a:solidFill>
              <a:effectLst/>
              <a:uFillTx/>
              <a:latin typeface="Arial"/>
            </a:endParaRPr>
          </a:p>
          <a:p>
            <a:pPr indent="0">
              <a:lnSpc>
                <a:spcPct val="85000"/>
              </a:lnSpc>
              <a:spcBef>
                <a:spcPts val="479"/>
              </a:spcBef>
              <a:buNone/>
              <a:tabLst>
                <a:tab algn="l" pos="0"/>
              </a:tabLst>
            </a:pPr>
            <a:r>
              <a:rPr b="0" lang="fi-FI" sz="2400" strike="noStrike" u="none">
                <a:solidFill>
                  <a:schemeClr val="lt1"/>
                </a:solidFill>
                <a:effectLst/>
                <a:uFillTx/>
                <a:latin typeface="Arial"/>
              </a:rPr>
              <a:t>Aalto-yliopisto</a:t>
            </a:r>
            <a:endParaRPr b="0" lang="fi-FI" sz="2400" strike="noStrike" u="none">
              <a:solidFill>
                <a:srgbClr val="ffffff"/>
              </a:solidFill>
              <a:effectLst/>
              <a:uFillTx/>
              <a:latin typeface="Arial"/>
            </a:endParaRPr>
          </a:p>
          <a:p>
            <a:pPr indent="0">
              <a:lnSpc>
                <a:spcPct val="85000"/>
              </a:lnSpc>
              <a:spcBef>
                <a:spcPts val="479"/>
              </a:spcBef>
              <a:buNone/>
              <a:tabLst>
                <a:tab algn="l" pos="0"/>
              </a:tabLst>
            </a:pPr>
            <a:r>
              <a:rPr b="0" lang="fi-FI" sz="2400" strike="noStrike" u="none">
                <a:solidFill>
                  <a:schemeClr val="lt1"/>
                </a:solidFill>
                <a:effectLst/>
                <a:uFillTx/>
                <a:latin typeface="Arial"/>
              </a:rPr>
              <a:t> What Futures Oy</a:t>
            </a:r>
            <a:endParaRPr b="0" lang="fi-FI" sz="2400" strike="noStrike" u="none">
              <a:solidFill>
                <a:srgbClr val="ffffff"/>
              </a:solidFill>
              <a:effectLst/>
              <a:uFillTx/>
              <a:latin typeface="Arial"/>
            </a:endParaRPr>
          </a:p>
          <a:p>
            <a:pPr indent="0">
              <a:lnSpc>
                <a:spcPct val="85000"/>
              </a:lnSpc>
              <a:spcBef>
                <a:spcPts val="479"/>
              </a:spcBef>
              <a:buNone/>
              <a:tabLst>
                <a:tab algn="l" pos="0"/>
              </a:tabLst>
            </a:pPr>
            <a:r>
              <a:rPr b="0" lang="fi-FI" sz="2400" strike="noStrike" u="none">
                <a:solidFill>
                  <a:schemeClr val="lt1"/>
                </a:solidFill>
                <a:effectLst/>
                <a:uFillTx/>
                <a:latin typeface="Arial"/>
              </a:rPr>
              <a:t>osmo.kuusi@whatfutures.fi</a:t>
            </a:r>
            <a:endParaRPr b="0" lang="fi-FI" sz="2400" strike="noStrike" u="none">
              <a:solidFill>
                <a:srgbClr val="ffffff"/>
              </a:solidFill>
              <a:effectLst/>
              <a:uFillTx/>
              <a:latin typeface="Arial"/>
            </a:endParaRPr>
          </a:p>
        </p:txBody>
      </p:sp>
    </p:spTree>
  </p:cSld>
  <p:transition spd="med">
    <p:wipe dir="r"/>
  </p:transition>
  <p:timing>
    <p:tnLst>
      <p:par>
        <p:cTn id="1" dur="indefinite" restart="never" nodeType="tmRoot">
          <p:childTnLst>
            <p:seq>
              <p:cTn id="2" dur="indefinite" nodeType="mainSeq">
                <p:childTnLst>
                  <p:par>
                    <p:cTn id="3" nodeType="clickEffect" fill="hold">
                      <p:stCondLst>
                        <p:cond delay="0"/>
                      </p:stCondLst>
                      <p:childTnLst>
                        <p:par>
                          <p:cTn id="4" nodeType="withEffect" fill="hold">
                            <p:stCondLst>
                              <p:cond delay="0"/>
                            </p:stCondLst>
                            <p:childTnLst>
                              <p:par>
                                <p:cTn id="5" nodeType="afterEffect" fill="hold" presetClass="entr" presetID="22" presetSubtype="8">
                                  <p:stCondLst>
                                    <p:cond delay="0"/>
                                  </p:stCondLst>
                                  <p:childTnLst>
                                    <p:set>
                                      <p:cBhvr>
                                        <p:cTn id="6" dur="1" fill="hold">
                                          <p:stCondLst>
                                            <p:cond delay="0"/>
                                          </p:stCondLst>
                                        </p:cTn>
                                        <p:tgtEl>
                                          <p:spTgt spid="117"/>
                                        </p:tgtEl>
                                        <p:attrNameLst>
                                          <p:attrName>style.visibility</p:attrName>
                                        </p:attrNameLst>
                                      </p:cBhvr>
                                      <p:to>
                                        <p:strVal val="visible"/>
                                      </p:to>
                                    </p:set>
                                    <p:animEffect filter="wipe(left)" transition="in">
                                      <p:cBhvr additive="repl">
                                        <p:cTn id="7" dur="500"/>
                                        <p:tgtEl>
                                          <p:spTgt spid="117"/>
                                        </p:tgtEl>
                                      </p:cBhvr>
                                    </p:animEffect>
                                  </p:childTnLst>
                                </p:cTn>
                              </p:par>
                            </p:childTnLst>
                          </p:cTn>
                        </p:par>
                        <p:par>
                          <p:cTn id="8" nodeType="afterEffect" fill="hold">
                            <p:stCondLst>
                              <p:cond delay="500"/>
                            </p:stCondLst>
                            <p:childTnLst>
                              <p:par>
                                <p:cTn id="9" nodeType="afterEffect" fill="hold" presetClass="entr" presetID="22" presetSubtype="8">
                                  <p:stCondLst>
                                    <p:cond delay="0"/>
                                  </p:stCondLst>
                                  <p:childTnLst>
                                    <p:set>
                                      <p:cBhvr>
                                        <p:cTn id="10" dur="1" fill="hold">
                                          <p:stCondLst>
                                            <p:cond delay="0"/>
                                          </p:stCondLst>
                                        </p:cTn>
                                        <p:tgtEl>
                                          <p:spTgt spid="118"/>
                                        </p:tgtEl>
                                        <p:attrNameLst>
                                          <p:attrName>style.visibility</p:attrName>
                                        </p:attrNameLst>
                                      </p:cBhvr>
                                      <p:to>
                                        <p:strVal val="visible"/>
                                      </p:to>
                                    </p:set>
                                    <p:animEffect filter="wipe(left)" transition="in">
                                      <p:cBhvr additive="repl">
                                        <p:cTn id="11" dur="500"/>
                                        <p:tgtEl>
                                          <p:spTgt spid="1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PlaceHolder 1"/>
          <p:cNvSpPr>
            <a:spLocks noGrp="1"/>
          </p:cNvSpPr>
          <p:nvPr>
            <p:ph type="title"/>
          </p:nvPr>
        </p:nvSpPr>
        <p:spPr>
          <a:xfrm>
            <a:off x="273240" y="1070640"/>
            <a:ext cx="11228400" cy="1240920"/>
          </a:xfrm>
          <a:prstGeom prst="rect">
            <a:avLst/>
          </a:prstGeom>
          <a:noFill/>
          <a:ln w="0">
            <a:noFill/>
          </a:ln>
        </p:spPr>
        <p:txBody>
          <a:bodyPr numCol="1" spcCol="0" lIns="92160" rIns="92160" tIns="46080" bIns="46080" anchor="b">
            <a:noAutofit/>
          </a:bodyPr>
          <a:p>
            <a:pPr indent="0">
              <a:lnSpc>
                <a:spcPct val="85000"/>
              </a:lnSpc>
              <a:buNone/>
            </a:pPr>
            <a:r>
              <a:rPr b="0" lang="fi-FI" sz="3200" strike="noStrike" u="none">
                <a:solidFill>
                  <a:schemeClr val="lt1"/>
                </a:solidFill>
                <a:effectLst/>
                <a:uFillTx/>
                <a:latin typeface="Arial"/>
              </a:rPr>
              <a:t>Uuden eloonjäämisopin peruslähtökohta: Elollisten menestys Pekka Kuusen (1982) neljässä ja yhdessä mahdollisesti itsenäistyvän tekoälyn vuoksi lisätyssä elämisen perusfunktiossa</a:t>
            </a:r>
            <a:endParaRPr b="0" lang="fi-FI" sz="3200" strike="noStrike" u="none">
              <a:solidFill>
                <a:schemeClr val="lt1"/>
              </a:solidFill>
              <a:effectLst/>
              <a:uFillTx/>
              <a:latin typeface="Arial"/>
            </a:endParaRPr>
          </a:p>
        </p:txBody>
      </p:sp>
      <p:sp>
        <p:nvSpPr>
          <p:cNvPr id="120" name="PlaceHolder 2"/>
          <p:cNvSpPr>
            <a:spLocks noGrp="1"/>
          </p:cNvSpPr>
          <p:nvPr>
            <p:ph/>
          </p:nvPr>
        </p:nvSpPr>
        <p:spPr>
          <a:xfrm>
            <a:off x="712440" y="2311920"/>
            <a:ext cx="11036880" cy="4373640"/>
          </a:xfrm>
          <a:prstGeom prst="rect">
            <a:avLst/>
          </a:prstGeom>
          <a:noFill/>
          <a:ln w="0">
            <a:noFill/>
          </a:ln>
        </p:spPr>
        <p:txBody>
          <a:bodyPr numCol="1" spcCol="0" lIns="92160" rIns="92160" tIns="46080" bIns="46080" anchor="t">
            <a:noAutofit/>
          </a:bodyPr>
          <a:p>
            <a:pPr indent="0">
              <a:lnSpc>
                <a:spcPct val="107000"/>
              </a:lnSpc>
              <a:spcBef>
                <a:spcPts val="641"/>
              </a:spcBef>
              <a:spcAft>
                <a:spcPts val="799"/>
              </a:spcAft>
              <a:buNone/>
              <a:tabLst>
                <a:tab algn="l" pos="0"/>
              </a:tabLst>
            </a:pPr>
            <a:r>
              <a:rPr b="0" lang="fi-FI" sz="3200" strike="noStrike" u="none">
                <a:solidFill>
                  <a:schemeClr val="lt1"/>
                </a:solidFill>
                <a:effectLst/>
                <a:uFillTx/>
                <a:latin typeface="Arial"/>
                <a:ea typeface="Times New Roman"/>
              </a:rPr>
              <a:t>Funktiot, joissa elolliset toimivat kamppaillen keskenään tai yhteistyössä:    </a:t>
            </a:r>
            <a:endParaRPr b="0" lang="fi-FI" sz="3200" strike="noStrike" u="none">
              <a:solidFill>
                <a:schemeClr val="lt1"/>
              </a:solidFill>
              <a:effectLst/>
              <a:uFillTx/>
              <a:latin typeface="Arial"/>
            </a:endParaRPr>
          </a:p>
          <a:p>
            <a:pPr marL="343080" indent="-343080">
              <a:lnSpc>
                <a:spcPct val="107000"/>
              </a:lnSpc>
              <a:spcBef>
                <a:spcPts val="641"/>
              </a:spcBef>
              <a:spcAft>
                <a:spcPts val="799"/>
              </a:spcAft>
              <a:buClr>
                <a:srgbClr val="ff9933"/>
              </a:buClr>
              <a:buSzPct val="70000"/>
              <a:buFont typeface="Wingdings" charset="2"/>
              <a:buChar char=""/>
              <a:tabLst>
                <a:tab algn="l" pos="0"/>
              </a:tabLst>
            </a:pPr>
            <a:r>
              <a:rPr b="0" lang="fi-FI" sz="3200" strike="noStrike" u="none">
                <a:solidFill>
                  <a:schemeClr val="lt1"/>
                </a:solidFill>
                <a:effectLst/>
                <a:uFillTx/>
                <a:latin typeface="Arial"/>
                <a:ea typeface="Times New Roman"/>
              </a:rPr>
              <a:t> </a:t>
            </a:r>
            <a:r>
              <a:rPr b="0" lang="fi-FI" sz="2800" strike="noStrike" u="none">
                <a:solidFill>
                  <a:schemeClr val="lt1"/>
                </a:solidFill>
                <a:effectLst/>
                <a:uFillTx/>
                <a:latin typeface="Arial"/>
                <a:ea typeface="Times New Roman"/>
              </a:rPr>
              <a:t>1. Pyrkimys säilyä elossa – bioelollisten perusominaisuus</a:t>
            </a:r>
            <a:endParaRPr b="0" lang="fi-FI" sz="2800" strike="noStrike" u="none">
              <a:solidFill>
                <a:schemeClr val="lt1"/>
              </a:solidFill>
              <a:effectLst/>
              <a:uFillTx/>
              <a:latin typeface="Arial"/>
            </a:endParaRPr>
          </a:p>
          <a:p>
            <a:pPr marL="343080" indent="-343080">
              <a:lnSpc>
                <a:spcPct val="107000"/>
              </a:lnSpc>
              <a:spcBef>
                <a:spcPts val="561"/>
              </a:spcBef>
              <a:spcAft>
                <a:spcPts val="799"/>
              </a:spcAft>
              <a:buClr>
                <a:srgbClr val="ff9933"/>
              </a:buClr>
              <a:buSzPct val="70000"/>
              <a:buFont typeface="Wingdings" charset="2"/>
              <a:buChar char=""/>
              <a:tabLst>
                <a:tab algn="l" pos="0"/>
              </a:tabLst>
            </a:pPr>
            <a:r>
              <a:rPr b="0" lang="fi-FI" sz="2800" strike="noStrike" u="none">
                <a:solidFill>
                  <a:schemeClr val="lt1"/>
                </a:solidFill>
                <a:effectLst/>
                <a:uFillTx/>
                <a:latin typeface="Arial"/>
                <a:ea typeface="Times New Roman"/>
              </a:rPr>
              <a:t> 2. Energian/ravinnon hankinta </a:t>
            </a:r>
            <a:endParaRPr b="0" lang="fi-FI" sz="2800" strike="noStrike" u="none">
              <a:solidFill>
                <a:schemeClr val="lt1"/>
              </a:solidFill>
              <a:effectLst/>
              <a:uFillTx/>
              <a:latin typeface="Arial"/>
            </a:endParaRPr>
          </a:p>
          <a:p>
            <a:pPr marL="343080" indent="-343080">
              <a:lnSpc>
                <a:spcPct val="107000"/>
              </a:lnSpc>
              <a:spcBef>
                <a:spcPts val="561"/>
              </a:spcBef>
              <a:spcAft>
                <a:spcPts val="799"/>
              </a:spcAft>
              <a:buClr>
                <a:srgbClr val="ff9933"/>
              </a:buClr>
              <a:buSzPct val="70000"/>
              <a:buFont typeface="Wingdings" charset="2"/>
              <a:buChar char=""/>
              <a:tabLst>
                <a:tab algn="l" pos="0"/>
              </a:tabLst>
            </a:pPr>
            <a:r>
              <a:rPr b="0" lang="fi-FI" sz="2800" strike="noStrike" u="none">
                <a:solidFill>
                  <a:schemeClr val="lt1"/>
                </a:solidFill>
                <a:effectLst/>
                <a:uFillTx/>
                <a:latin typeface="Arial"/>
                <a:ea typeface="Times New Roman"/>
              </a:rPr>
              <a:t> 3. Suojautuminen </a:t>
            </a:r>
            <a:endParaRPr b="0" lang="fi-FI" sz="2800" strike="noStrike" u="none">
              <a:solidFill>
                <a:schemeClr val="lt1"/>
              </a:solidFill>
              <a:effectLst/>
              <a:uFillTx/>
              <a:latin typeface="Arial"/>
            </a:endParaRPr>
          </a:p>
          <a:p>
            <a:pPr marL="343080" indent="-343080">
              <a:lnSpc>
                <a:spcPct val="107000"/>
              </a:lnSpc>
              <a:spcBef>
                <a:spcPts val="561"/>
              </a:spcBef>
              <a:spcAft>
                <a:spcPts val="799"/>
              </a:spcAft>
              <a:buClr>
                <a:srgbClr val="ff9933"/>
              </a:buClr>
              <a:buSzPct val="70000"/>
              <a:buFont typeface="Wingdings" charset="2"/>
              <a:buChar char=""/>
              <a:tabLst>
                <a:tab algn="l" pos="0"/>
              </a:tabLst>
            </a:pPr>
            <a:r>
              <a:rPr b="0" lang="fi-FI" sz="2800" strike="noStrike" u="none">
                <a:solidFill>
                  <a:schemeClr val="lt1"/>
                </a:solidFill>
                <a:effectLst/>
                <a:uFillTx/>
                <a:latin typeface="Arial"/>
                <a:ea typeface="Times New Roman"/>
              </a:rPr>
              <a:t> 4.Lisääntyminen/ elollislajin ”selviytymis-rakenteen” uusintaminen </a:t>
            </a:r>
            <a:endParaRPr b="0" lang="fi-FI" sz="2800" strike="noStrike" u="none">
              <a:solidFill>
                <a:schemeClr val="lt1"/>
              </a:solidFill>
              <a:effectLst/>
              <a:uFillTx/>
              <a:latin typeface="Arial"/>
            </a:endParaRPr>
          </a:p>
          <a:p>
            <a:pPr marL="343080" indent="-343080">
              <a:lnSpc>
                <a:spcPct val="107000"/>
              </a:lnSpc>
              <a:spcBef>
                <a:spcPts val="561"/>
              </a:spcBef>
              <a:spcAft>
                <a:spcPts val="799"/>
              </a:spcAft>
              <a:buClr>
                <a:srgbClr val="ff9933"/>
              </a:buClr>
              <a:buSzPct val="70000"/>
              <a:buFont typeface="Wingdings" charset="2"/>
              <a:buChar char=""/>
              <a:tabLst>
                <a:tab algn="l" pos="0"/>
              </a:tabLst>
            </a:pPr>
            <a:r>
              <a:rPr b="0" lang="fi-FI" sz="2800" strike="noStrike" u="none">
                <a:solidFill>
                  <a:schemeClr val="lt1"/>
                </a:solidFill>
                <a:effectLst/>
                <a:uFillTx/>
                <a:latin typeface="Arial"/>
                <a:ea typeface="Times New Roman"/>
              </a:rPr>
              <a:t> 5. Neljää muuta funktiota palveleva informaatiotoiminta</a:t>
            </a:r>
            <a:endParaRPr b="0" lang="fi-FI" sz="2800" strike="noStrike" u="none">
              <a:solidFill>
                <a:schemeClr val="lt1"/>
              </a:solidFill>
              <a:effectLst/>
              <a:uFillTx/>
              <a:latin typeface="Arial"/>
            </a:endParaRPr>
          </a:p>
        </p:txBody>
      </p:sp>
    </p:spTree>
  </p:cSld>
  <p:transition spd="med">
    <p:wipe dir="r"/>
  </p:transition>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rmAutofit fontScale="77500" lnSpcReduction="19999"/>
          </a:bodyPr>
          <a:p>
            <a:pPr indent="0" defTabSz="914400">
              <a:lnSpc>
                <a:spcPct val="90000"/>
              </a:lnSpc>
              <a:buNone/>
            </a:pPr>
            <a:r>
              <a:rPr b="0" lang="fi-FI" sz="4400" strike="noStrike" u="none">
                <a:solidFill>
                  <a:schemeClr val="dk1"/>
                </a:solidFill>
                <a:effectLst/>
                <a:uFillTx/>
                <a:latin typeface="Aptos Display"/>
              </a:rPr>
              <a:t>Peruskysymys, johon vastaamiseen tässä tilaisuudessa haetaan aineksia: Millä tavalla tekoäly vaikuttaa noin 20 vuoden kuluttua? </a:t>
            </a:r>
            <a:endParaRPr b="0" lang="fi-FI" sz="4400" strike="noStrike" u="none">
              <a:solidFill>
                <a:schemeClr val="dk1"/>
              </a:solidFill>
              <a:effectLst/>
              <a:uFillTx/>
              <a:latin typeface="Aptos"/>
            </a:endParaRPr>
          </a:p>
        </p:txBody>
      </p:sp>
      <p:sp>
        <p:nvSpPr>
          <p:cNvPr id="122" name="PlaceHolder 2"/>
          <p:cNvSpPr>
            <a:spLocks noGrp="1"/>
          </p:cNvSpPr>
          <p:nvPr>
            <p:ph/>
          </p:nvPr>
        </p:nvSpPr>
        <p:spPr>
          <a:xfrm>
            <a:off x="925200" y="2147760"/>
            <a:ext cx="10428480" cy="434484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b="0" lang="fi-FI" sz="2600" strike="noStrike" u="none">
                <a:solidFill>
                  <a:schemeClr val="dk1"/>
                </a:solidFill>
                <a:effectLst/>
                <a:uFillTx/>
                <a:latin typeface="Times New Roman"/>
                <a:ea typeface="Calibri"/>
              </a:rPr>
              <a:t>Uusi eloonjäämisoppi ennakoi, että tekoälyn ja ihmiskunnan välinen tuleva suhde ratkeaa instituutioissa. Instituutioita on: </a:t>
            </a:r>
            <a:endParaRPr b="0" lang="fi-FI" sz="26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tabLst>
                <a:tab algn="l" pos="0"/>
              </a:tabLst>
            </a:pPr>
            <a:r>
              <a:rPr b="1" lang="fi-FI" sz="2600" strike="noStrike" u="none">
                <a:solidFill>
                  <a:schemeClr val="dk1"/>
                </a:solidFill>
                <a:effectLst/>
                <a:uFillTx/>
                <a:latin typeface="Times New Roman"/>
                <a:ea typeface="Calibri"/>
              </a:rPr>
              <a:t>Monella tasolla: </a:t>
            </a:r>
            <a:r>
              <a:rPr b="0" lang="fi-FI" sz="2600" strike="noStrike" u="none">
                <a:solidFill>
                  <a:schemeClr val="dk1"/>
                </a:solidFill>
                <a:effectLst/>
                <a:uFillTx/>
                <a:latin typeface="Times New Roman"/>
                <a:ea typeface="Calibri"/>
              </a:rPr>
              <a:t>YK, kansallisvaltiot, suuret ja pienet yhteisöt, perheet</a:t>
            </a:r>
            <a:endParaRPr b="0" lang="fi-FI" sz="26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tabLst>
                <a:tab algn="l" pos="0"/>
              </a:tabLst>
            </a:pPr>
            <a:r>
              <a:rPr b="1" lang="fi-FI" sz="2600" strike="noStrike" u="none">
                <a:solidFill>
                  <a:schemeClr val="dk1"/>
                </a:solidFill>
                <a:effectLst/>
                <a:uFillTx/>
                <a:latin typeface="Times New Roman"/>
                <a:ea typeface="Calibri"/>
              </a:rPr>
              <a:t>Monenlaiseen toimintaan liittyen:  </a:t>
            </a:r>
            <a:r>
              <a:rPr b="0" lang="fi-FI" sz="2600" strike="noStrike" u="none">
                <a:solidFill>
                  <a:schemeClr val="dk1"/>
                </a:solidFill>
                <a:effectLst/>
                <a:uFillTx/>
                <a:latin typeface="Times New Roman"/>
                <a:ea typeface="Calibri"/>
              </a:rPr>
              <a:t>yritys, uskonto, tieteellinen tai taiteellinen koulukunta</a:t>
            </a:r>
            <a:endParaRPr b="0" lang="fi-FI" sz="26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tabLst>
                <a:tab algn="l" pos="0"/>
              </a:tabLst>
            </a:pPr>
            <a:r>
              <a:rPr b="1" lang="fi-FI" sz="2600" strike="noStrike" u="none">
                <a:solidFill>
                  <a:schemeClr val="dk1"/>
                </a:solidFill>
                <a:effectLst/>
                <a:uFillTx/>
                <a:latin typeface="Times New Roman"/>
                <a:ea typeface="Calibri"/>
              </a:rPr>
              <a:t>Monenlaisella kokoonpanolla: </a:t>
            </a:r>
            <a:r>
              <a:rPr b="0" lang="fi-FI" sz="2600" strike="noStrike" u="none">
                <a:solidFill>
                  <a:schemeClr val="dk1"/>
                </a:solidFill>
                <a:effectLst/>
                <a:uFillTx/>
                <a:latin typeface="Times New Roman"/>
                <a:ea typeface="Calibri"/>
              </a:rPr>
              <a:t>ihmisten kesken, ihmisten ja eläinten kesken mm. maatilat ja ihmisten ja valaiden sopima kalastuskäytäntö</a:t>
            </a:r>
            <a:endParaRPr b="0" lang="fi-FI" sz="26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tabLst>
                <a:tab algn="l" pos="0"/>
              </a:tabLst>
            </a:pPr>
            <a:r>
              <a:rPr b="0" lang="fi-FI" sz="3200" strike="noStrike" u="none">
                <a:solidFill>
                  <a:schemeClr val="dk1"/>
                </a:solidFill>
                <a:effectLst/>
                <a:uFillTx/>
                <a:latin typeface="Times New Roman"/>
                <a:ea typeface="Calibri"/>
              </a:rPr>
              <a:t>Avainkäsite instituutioiden kollektiiviset mielenmallit</a:t>
            </a:r>
            <a:r>
              <a:rPr b="0" lang="fi-FI" sz="2600" strike="noStrike" u="none">
                <a:solidFill>
                  <a:schemeClr val="dk1"/>
                </a:solidFill>
                <a:effectLst/>
                <a:uFillTx/>
                <a:latin typeface="Times New Roman"/>
                <a:ea typeface="Calibri"/>
              </a:rPr>
              <a:t>, joita avaintoimijat ovat kehittäneet ja joita he kehittävät edelleen. Ovat vallanjaon määrittelijöitä instituutioissa</a:t>
            </a:r>
            <a:endParaRPr b="0" lang="fi-FI" sz="2600" strike="noStrike" u="none">
              <a:solidFill>
                <a:schemeClr val="dk1"/>
              </a:solidFill>
              <a:effectLst/>
              <a:uFillTx/>
              <a:latin typeface="Aptos"/>
            </a:endParaRPr>
          </a:p>
        </p:txBody>
      </p:sp>
      <p:sp>
        <p:nvSpPr>
          <p:cNvPr id="123" name="Rectangle 1"/>
          <p:cNvSpPr/>
          <p:nvPr/>
        </p:nvSpPr>
        <p:spPr>
          <a:xfrm>
            <a:off x="1143000" y="102960"/>
            <a:ext cx="360" cy="250920"/>
          </a:xfrm>
          <a:prstGeom prst="rect">
            <a:avLst/>
          </a:prstGeom>
          <a:solidFill>
            <a:srgbClr val="f8f9fa"/>
          </a:solidFill>
          <a:ln w="0">
            <a:noFill/>
          </a:ln>
        </p:spPr>
        <p:style>
          <a:lnRef idx="0"/>
          <a:fillRef idx="0"/>
          <a:effectRef idx="0"/>
          <a:fontRef idx="minor"/>
        </p:style>
        <p:txBody>
          <a:bodyPr numCol="1" spcCol="0" wrap="none" lIns="0" rIns="0" tIns="-12600" bIns="-12600" anchor="ctr">
            <a:spAutoFit/>
          </a:bodyPr>
          <a:p>
            <a:pPr defTabSz="914400">
              <a:lnSpc>
                <a:spcPct val="100000"/>
              </a:lnSpc>
            </a:pPr>
            <a:endParaRPr b="0" lang="fi-FI" sz="1800" strike="noStrike" u="none">
              <a:solidFill>
                <a:schemeClr val="dk1"/>
              </a:solidFill>
              <a:effectLst/>
              <a:uFillTx/>
              <a:latin typeface="Arial"/>
            </a:endParaRPr>
          </a:p>
        </p:txBody>
      </p:sp>
      <p:sp>
        <p:nvSpPr>
          <p:cNvPr id="124" name="Rectangle 4"/>
          <p:cNvSpPr/>
          <p:nvPr/>
        </p:nvSpPr>
        <p:spPr>
          <a:xfrm>
            <a:off x="1143000" y="102960"/>
            <a:ext cx="360" cy="250920"/>
          </a:xfrm>
          <a:prstGeom prst="rect">
            <a:avLst/>
          </a:prstGeom>
          <a:solidFill>
            <a:srgbClr val="f8f9fa"/>
          </a:solidFill>
          <a:ln w="0">
            <a:noFill/>
          </a:ln>
        </p:spPr>
        <p:style>
          <a:lnRef idx="0"/>
          <a:fillRef idx="0"/>
          <a:effectRef idx="0"/>
          <a:fontRef idx="minor"/>
        </p:style>
        <p:txBody>
          <a:bodyPr numCol="1" spcCol="0" wrap="none" lIns="0" rIns="0" tIns="-12600" bIns="-12600" anchor="ctr">
            <a:spAutoFit/>
          </a:bodyPr>
          <a:p>
            <a:pPr defTabSz="914400">
              <a:lnSpc>
                <a:spcPct val="100000"/>
              </a:lnSpc>
            </a:pPr>
            <a:endParaRPr b="0" lang="fi-FI" sz="1800" strike="noStrike" u="none">
              <a:solidFill>
                <a:schemeClr val="dk1"/>
              </a:solidFill>
              <a:effectLst/>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25" name="Kuva 2" descr=""/>
          <p:cNvPicPr/>
          <p:nvPr/>
        </p:nvPicPr>
        <p:blipFill>
          <a:blip r:embed="rId1"/>
          <a:stretch/>
        </p:blipFill>
        <p:spPr>
          <a:xfrm>
            <a:off x="712800" y="0"/>
            <a:ext cx="10766160" cy="6857640"/>
          </a:xfrm>
          <a:prstGeom prst="rect">
            <a:avLst/>
          </a:prstGeom>
          <a:noFill/>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rmAutofit fontScale="85000" lnSpcReduction="19999"/>
          </a:bodyPr>
          <a:p>
            <a:pPr indent="0" defTabSz="914400">
              <a:lnSpc>
                <a:spcPct val="90000"/>
              </a:lnSpc>
              <a:buNone/>
            </a:pPr>
            <a:r>
              <a:rPr b="0" lang="fi-FI" sz="4400" strike="noStrike" u="none">
                <a:solidFill>
                  <a:schemeClr val="dk1"/>
                </a:solidFill>
                <a:effectLst/>
                <a:uFillTx/>
                <a:latin typeface="Aptos Display"/>
              </a:rPr>
              <a:t>Miten valtasuhteet kehittyvät, tekoälyn, ilmastonmuutoksen ja etenevän lajikadon maailmassa?</a:t>
            </a:r>
            <a:endParaRPr b="0" lang="fi-FI" sz="4400" strike="noStrike" u="none">
              <a:solidFill>
                <a:schemeClr val="dk1"/>
              </a:solidFill>
              <a:effectLst/>
              <a:uFillTx/>
              <a:latin typeface="Aptos"/>
            </a:endParaRPr>
          </a:p>
        </p:txBody>
      </p:sp>
      <p:sp>
        <p:nvSpPr>
          <p:cNvPr id="127" name="PlaceHolder 2"/>
          <p:cNvSpPr>
            <a:spLocks noGrp="1"/>
          </p:cNvSpPr>
          <p:nvPr>
            <p:ph/>
          </p:nvPr>
        </p:nvSpPr>
        <p:spPr>
          <a:xfrm>
            <a:off x="838080" y="1825560"/>
            <a:ext cx="10515240" cy="4350960"/>
          </a:xfrm>
          <a:prstGeom prst="rect">
            <a:avLst/>
          </a:prstGeom>
          <a:noFill/>
          <a:ln w="0">
            <a:noFill/>
          </a:ln>
        </p:spPr>
        <p:txBody>
          <a:bodyPr lIns="91440" rIns="91440" tIns="45720" bIns="45720" anchor="t">
            <a:normAutofit fontScale="85000" lnSpcReduction="19999"/>
          </a:bodyPr>
          <a:p>
            <a:pPr indent="0" defTabSz="914400">
              <a:lnSpc>
                <a:spcPct val="90000"/>
              </a:lnSpc>
              <a:spcBef>
                <a:spcPts val="1001"/>
              </a:spcBef>
              <a:buNone/>
              <a:tabLst>
                <a:tab algn="l" pos="0"/>
              </a:tabLst>
            </a:pPr>
            <a:r>
              <a:rPr b="0" lang="fi-FI" sz="2800" strike="noStrike" u="none">
                <a:solidFill>
                  <a:schemeClr val="dk1"/>
                </a:solidFill>
                <a:effectLst/>
                <a:uFillTx/>
                <a:latin typeface="Aptos"/>
              </a:rPr>
              <a:t>Keskustelun pohjaksi väitteitä (nobelisti Acemoglu ym. 2023: Valta ja edistys, Terra Cognita ): </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tabLst>
                <a:tab algn="l" pos="0"/>
              </a:tabLst>
            </a:pPr>
            <a:r>
              <a:rPr b="0" lang="fi-FI" sz="2800" strike="noStrike" u="none">
                <a:solidFill>
                  <a:schemeClr val="dk1"/>
                </a:solidFill>
                <a:effectLst/>
                <a:uFillTx/>
                <a:latin typeface="Aptos"/>
              </a:rPr>
              <a:t>Yhteiskuntamme on jo muuttunut kaksikerroksiseksi. Huipulla ovat suurliikemiehet, jotka uskovat ansainneensa vaurautensa (s.322).</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tabLst>
                <a:tab algn="l" pos="0"/>
              </a:tabLst>
            </a:pPr>
            <a:r>
              <a:rPr b="0" lang="fi-FI" sz="2800" strike="noStrike" u="none">
                <a:solidFill>
                  <a:schemeClr val="dk1"/>
                </a:solidFill>
                <a:effectLst/>
                <a:uFillTx/>
                <a:latin typeface="Aptos"/>
              </a:rPr>
              <a:t>Kiinalaiset tekoäly-yhtiöt vievät seurantaan ja sortoon tarkoitettuja tekoälytuotteitaan muille ei-demokraattisille hallinnoille (s.338)</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tabLst>
                <a:tab algn="l" pos="0"/>
              </a:tabLst>
            </a:pPr>
            <a:r>
              <a:rPr b="0" lang="fi-FI" sz="2800" strike="noStrike" u="none">
                <a:solidFill>
                  <a:schemeClr val="dk1"/>
                </a:solidFill>
                <a:effectLst/>
                <a:uFillTx/>
                <a:latin typeface="Aptos"/>
              </a:rPr>
              <a:t> Robottien ja muiden automaatioteknologioiden käyttöönotto johtaa miltei aina työvoiman tulo-osuuden merkittävään pienemiseen suhteessa pääomaan (eliitteihin) (s.384).</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tabLst>
                <a:tab algn="l" pos="0"/>
              </a:tabLst>
            </a:pPr>
            <a:r>
              <a:rPr b="0" lang="fi-FI" sz="2800" strike="noStrike" u="none">
                <a:solidFill>
                  <a:schemeClr val="dk1"/>
                </a:solidFill>
                <a:effectLst/>
                <a:uFillTx/>
                <a:latin typeface="Aptos"/>
              </a:rPr>
              <a:t>Tuettava teknologioita sen perustella täydentävätkö ne ihmisten kykyjä vai korvaavatko ne niitä (s. 384</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tabLst>
                <a:tab algn="l" pos="0"/>
              </a:tabLst>
            </a:pPr>
            <a:r>
              <a:rPr b="0" lang="fi-FI" sz="2800" strike="noStrike" u="none">
                <a:solidFill>
                  <a:schemeClr val="dk1"/>
                </a:solidFill>
                <a:effectLst/>
                <a:uFillTx/>
                <a:latin typeface="Aptos"/>
              </a:rPr>
              <a:t>Suurten teknologiayritysten pilkkominen (s.385)</a:t>
            </a:r>
            <a:endParaRPr b="0" lang="fi-FI" sz="2800" strike="noStrike" u="none">
              <a:solidFill>
                <a:schemeClr val="dk1"/>
              </a:solidFill>
              <a:effectLst/>
              <a:uFillTx/>
              <a:latin typeface="Aptos"/>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 name="PlaceHolder 1"/>
          <p:cNvSpPr>
            <a:spLocks noGrp="1"/>
          </p:cNvSpPr>
          <p:nvPr>
            <p:ph type="title"/>
          </p:nvPr>
        </p:nvSpPr>
        <p:spPr>
          <a:xfrm>
            <a:off x="1560240" y="121320"/>
            <a:ext cx="8915040" cy="1142640"/>
          </a:xfrm>
          <a:prstGeom prst="rect">
            <a:avLst/>
          </a:prstGeom>
          <a:noFill/>
          <a:ln w="0">
            <a:noFill/>
          </a:ln>
        </p:spPr>
        <p:txBody>
          <a:bodyPr numCol="1" spcCol="0" lIns="91440" rIns="91440" tIns="45720" bIns="45720" anchor="ctr">
            <a:noAutofit/>
          </a:bodyPr>
          <a:p>
            <a:pPr indent="0" algn="ctr">
              <a:lnSpc>
                <a:spcPct val="100000"/>
              </a:lnSpc>
              <a:buNone/>
            </a:pPr>
            <a:r>
              <a:rPr b="0" lang="fi-FI" sz="2400" strike="noStrike" u="none">
                <a:solidFill>
                  <a:schemeClr val="dk2"/>
                </a:solidFill>
                <a:effectLst/>
                <a:uFillTx/>
                <a:latin typeface="Arial"/>
              </a:rPr>
              <a:t>Kielimallien/tekoälyn räjähdysmäinen  kehitys tuloksena kolmesta tekijästä: transistoritiheys; graafiset prosessorit; sekä itsensä tehokas opettaminen ja opetusaineiston koko</a:t>
            </a:r>
            <a:endParaRPr b="0" lang="fi-FI" sz="2400" strike="noStrike" u="none">
              <a:solidFill>
                <a:schemeClr val="dk1"/>
              </a:solidFill>
              <a:effectLst/>
              <a:uFillTx/>
              <a:latin typeface="Arial"/>
            </a:endParaRPr>
          </a:p>
        </p:txBody>
      </p:sp>
      <p:pic>
        <p:nvPicPr>
          <p:cNvPr id="129" name="Kuva 2" descr="Kuva, joka sisältää kohteen teksti, viiva, Tontti, diagrammi&#10;&#10;Kuvaus luotu automaattisesti"/>
          <p:cNvPicPr/>
          <p:nvPr/>
        </p:nvPicPr>
        <p:blipFill>
          <a:blip r:embed="rId1"/>
          <a:stretch/>
        </p:blipFill>
        <p:spPr>
          <a:xfrm>
            <a:off x="1919520" y="1412640"/>
            <a:ext cx="8823960" cy="4964040"/>
          </a:xfrm>
          <a:prstGeom prst="rect">
            <a:avLst/>
          </a:prstGeom>
          <a:noFill/>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rmAutofit fontScale="85000" lnSpcReduction="9999"/>
          </a:bodyPr>
          <a:p>
            <a:pPr indent="0" defTabSz="914400">
              <a:lnSpc>
                <a:spcPct val="90000"/>
              </a:lnSpc>
              <a:buNone/>
            </a:pPr>
            <a:r>
              <a:rPr b="0" lang="fi-FI" sz="4400" strike="noStrike" u="none">
                <a:solidFill>
                  <a:schemeClr val="dk1"/>
                </a:solidFill>
                <a:effectLst/>
                <a:uFillTx/>
                <a:latin typeface="Aptos Display"/>
              </a:rPr>
              <a:t>Miksi vuotta 1994 voi pitää autonomiaan kykenevän tekoälyn syntymävuotena?</a:t>
            </a:r>
            <a:endParaRPr b="0" lang="fi-FI" sz="4400" strike="noStrike" u="none">
              <a:solidFill>
                <a:schemeClr val="dk1"/>
              </a:solidFill>
              <a:effectLst/>
              <a:uFillTx/>
              <a:latin typeface="Aptos"/>
            </a:endParaRPr>
          </a:p>
        </p:txBody>
      </p:sp>
      <p:sp>
        <p:nvSpPr>
          <p:cNvPr id="131" name="PlaceHolder 2"/>
          <p:cNvSpPr>
            <a:spLocks noGrp="1"/>
          </p:cNvSpPr>
          <p:nvPr>
            <p:ph/>
          </p:nvPr>
        </p:nvSpPr>
        <p:spPr>
          <a:xfrm>
            <a:off x="838080" y="1825560"/>
            <a:ext cx="10515240" cy="4350960"/>
          </a:xfrm>
          <a:prstGeom prst="rect">
            <a:avLst/>
          </a:prstGeom>
          <a:noFill/>
          <a:ln w="0">
            <a:noFill/>
          </a:ln>
        </p:spPr>
        <p:txBody>
          <a:bodyPr lIns="91440" rIns="91440" tIns="45720" bIns="45720" anchor="t">
            <a:normAutofit fontScale="85000" lnSpcReduction="19999"/>
          </a:bodyPr>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Epäonnistunut yritys voittaa backgammon-peli ”Mooren lain” mukaisesti kehittyvällä yhä enemmän transistoreita sisältävällä tasolla (Jellyfish (ameeba) -ohjelma Witt 2025 s.60). Marvin Minski osoitti matemaattisesti 1969, että tasolla toimivat hermosolut  eivät kyenneet ratkaisemaan yksinkertaisia loogisia ongelmia.</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Kolme ratkaisevaa kehitysaskelta: Seppo Linnainmaan ensimmäisenä 1970-luvulla ehdottama muuttuvilla kertoimilla oppivat rakenteet; itsensä kanssa pelaten oppiminen; ja tärkeimpänä aivojen kaltaisilla 3-ulotteisilla runsaiden ”synapsiyhteyksien hermoverkoilla” oppiminen</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Fredrick Dahlin uudella 100 vuorovaikuttavalla ”hermosolulla” ihmiset backgammonissa voittava uusi ”aitoa” amebaa muistuttava Jellyfish -ohjelma  (Witt 2025, s. 63)  .</a:t>
            </a:r>
            <a:endParaRPr b="0" lang="fi-FI" sz="2800" strike="noStrike" u="none">
              <a:solidFill>
                <a:schemeClr val="dk1"/>
              </a:solidFill>
              <a:effectLst/>
              <a:uFillTx/>
              <a:latin typeface="Aptos"/>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fi-FI" sz="4400" strike="noStrike" u="none">
                <a:solidFill>
                  <a:schemeClr val="dk1"/>
                </a:solidFill>
                <a:effectLst/>
                <a:uFillTx/>
                <a:latin typeface="Aptos Display"/>
              </a:rPr>
              <a:t>Backgammon-peli</a:t>
            </a:r>
            <a:endParaRPr b="0" lang="fi-FI" sz="4400" strike="noStrike" u="none">
              <a:solidFill>
                <a:schemeClr val="dk1"/>
              </a:solidFill>
              <a:effectLst/>
              <a:uFillTx/>
              <a:latin typeface="Aptos"/>
            </a:endParaRPr>
          </a:p>
        </p:txBody>
      </p:sp>
      <p:pic>
        <p:nvPicPr>
          <p:cNvPr id="133" name="Kuva 2" descr="860+ kuvapankin valokuvaa, kuvaa ja rojaltivapaata kuvaa ..."/>
          <p:cNvPicPr/>
          <p:nvPr/>
        </p:nvPicPr>
        <p:blipFill>
          <a:blip r:embed="rId1"/>
          <a:stretch/>
        </p:blipFill>
        <p:spPr>
          <a:xfrm>
            <a:off x="2487960" y="1536480"/>
            <a:ext cx="5265720" cy="4956120"/>
          </a:xfrm>
          <a:prstGeom prst="rect">
            <a:avLst/>
          </a:prstGeom>
          <a:noFill/>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fi-FI" sz="3600" strike="noStrike" u="none">
                <a:solidFill>
                  <a:schemeClr val="dk1"/>
                </a:solidFill>
                <a:effectLst/>
                <a:uFillTx/>
                <a:latin typeface="Aptos Display"/>
              </a:rPr>
              <a:t>Jellyfishin 100 hermosolua osoittivat nykyAI:n perusongelman – ja itsenäisen tekoälyn aidon mahdollisuuden</a:t>
            </a:r>
            <a:endParaRPr b="0" lang="fi-FI" sz="3600" strike="noStrike" u="none">
              <a:solidFill>
                <a:schemeClr val="dk1"/>
              </a:solidFill>
              <a:effectLst/>
              <a:uFillTx/>
              <a:latin typeface="Aptos"/>
            </a:endParaRPr>
          </a:p>
        </p:txBody>
      </p:sp>
      <p:sp>
        <p:nvSpPr>
          <p:cNvPr id="135" name="PlaceHolder 2"/>
          <p:cNvSpPr>
            <a:spLocks noGrp="1"/>
          </p:cNvSpPr>
          <p:nvPr>
            <p:ph/>
          </p:nvPr>
        </p:nvSpPr>
        <p:spPr>
          <a:xfrm>
            <a:off x="838080" y="1825560"/>
            <a:ext cx="10515240" cy="4350960"/>
          </a:xfrm>
          <a:prstGeom prst="rect">
            <a:avLst/>
          </a:prstGeom>
          <a:noFill/>
          <a:ln w="0">
            <a:noFill/>
          </a:ln>
        </p:spPr>
        <p:txBody>
          <a:bodyPr lIns="91440" rIns="91440" tIns="45720" bIns="45720" anchor="t">
            <a:normAutofit fontScale="92500" lnSpcReduction="9999"/>
          </a:bodyPr>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Kaksi kamppailijaa kohtaa 1994 rinnakkaisena tietojenkäsittelynä samalla sirulla – graafinen prosessori pelaa ”toista minäänsä” vastaan100 000 kertaa nopeassa tahdissa ja oppien voitto-kokemuksistaan </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Oppimalla voitettuja pelejä voitiin yrittää jäljitellä, mutta sitä miten ohjelma pelaa seuraavan pelin ei kyetä selvittämään – Jellyfishin  tuhansien pelien ”oma” oppimiskokemus, mikä teki sen ja varsinkin pokeri-pelille vastaavasti rakennetun mallin toiminnasta ennustamattoman. </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Dahl puhui elämän simuloinnista, mistä Minskin muistavat sen ajan täsmällisiin tuloksiin suuntautuneet tekoälytutkijat eivät pitäneet.</a:t>
            </a:r>
            <a:endParaRPr b="0" lang="fi-FI" sz="2800" strike="noStrike" u="none">
              <a:solidFill>
                <a:schemeClr val="dk1"/>
              </a:solidFill>
              <a:effectLst/>
              <a:uFillTx/>
              <a:latin typeface="Aptos"/>
            </a:endParaRPr>
          </a:p>
          <a:p>
            <a:pPr indent="0" defTabSz="914400">
              <a:lnSpc>
                <a:spcPct val="90000"/>
              </a:lnSpc>
              <a:spcBef>
                <a:spcPts val="1001"/>
              </a:spcBef>
              <a:buNone/>
            </a:pPr>
            <a:endParaRPr b="0" lang="fi-FI" sz="2800" strike="noStrike" u="none">
              <a:solidFill>
                <a:schemeClr val="dk1"/>
              </a:solidFill>
              <a:effectLst/>
              <a:uFillTx/>
              <a:latin typeface="Aptos"/>
            </a:endParaRPr>
          </a:p>
          <a:p>
            <a:pPr indent="0" defTabSz="914400">
              <a:lnSpc>
                <a:spcPct val="90000"/>
              </a:lnSpc>
              <a:spcBef>
                <a:spcPts val="1001"/>
              </a:spcBef>
              <a:buNone/>
            </a:pPr>
            <a:endParaRPr b="0" lang="fi-FI" sz="2800" strike="noStrike" u="none">
              <a:solidFill>
                <a:schemeClr val="dk1"/>
              </a:solidFill>
              <a:effectLst/>
              <a:uFillTx/>
              <a:latin typeface="Aptos"/>
            </a:endParaRPr>
          </a:p>
          <a:p>
            <a:pPr indent="0" defTabSz="914400">
              <a:lnSpc>
                <a:spcPct val="90000"/>
              </a:lnSpc>
              <a:spcBef>
                <a:spcPts val="1001"/>
              </a:spcBef>
              <a:buNone/>
            </a:pPr>
            <a:endParaRPr b="0" lang="fi-FI" sz="2800" strike="noStrike" u="none">
              <a:solidFill>
                <a:schemeClr val="dk1"/>
              </a:solidFill>
              <a:effectLst/>
              <a:uFillTx/>
              <a:latin typeface="Aptos"/>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fi-FI" sz="4400" strike="noStrike" u="none">
                <a:solidFill>
                  <a:schemeClr val="dk1"/>
                </a:solidFill>
                <a:effectLst/>
                <a:uFillTx/>
                <a:latin typeface="Aptos Display"/>
              </a:rPr>
              <a:t>Graafiset prosessorit GPU:t 3-ulotteisina ”aivosolujen verkkoina”</a:t>
            </a:r>
            <a:endParaRPr b="0" lang="fi-FI" sz="4400" strike="noStrike" u="none">
              <a:solidFill>
                <a:schemeClr val="dk1"/>
              </a:solidFill>
              <a:effectLst/>
              <a:uFillTx/>
              <a:latin typeface="Aptos"/>
            </a:endParaRPr>
          </a:p>
        </p:txBody>
      </p:sp>
      <p:pic>
        <p:nvPicPr>
          <p:cNvPr id="137" name="Kuva 2" descr="Neuromorphic GPUs: The Future of AI Computing Arrives - Hostrunway"/>
          <p:cNvPicPr/>
          <p:nvPr/>
        </p:nvPicPr>
        <p:blipFill>
          <a:blip r:embed="rId1"/>
          <a:stretch/>
        </p:blipFill>
        <p:spPr>
          <a:xfrm>
            <a:off x="918360" y="1690560"/>
            <a:ext cx="9146160" cy="4787280"/>
          </a:xfrm>
          <a:prstGeom prst="rect">
            <a:avLst/>
          </a:prstGeom>
          <a:noFill/>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fi-FI" sz="4400" strike="noStrike" u="none">
                <a:solidFill>
                  <a:schemeClr val="dk1"/>
                </a:solidFill>
                <a:effectLst/>
                <a:uFillTx/>
                <a:latin typeface="Aptos Display"/>
              </a:rPr>
              <a:t>Nwidian GPU  - siru</a:t>
            </a:r>
            <a:endParaRPr b="0" lang="fi-FI" sz="4400" strike="noStrike" u="none">
              <a:solidFill>
                <a:schemeClr val="dk1"/>
              </a:solidFill>
              <a:effectLst/>
              <a:uFillTx/>
              <a:latin typeface="Aptos"/>
            </a:endParaRPr>
          </a:p>
        </p:txBody>
      </p:sp>
      <p:pic>
        <p:nvPicPr>
          <p:cNvPr id="139" name="Kuva 3" descr=""/>
          <p:cNvPicPr/>
          <p:nvPr/>
        </p:nvPicPr>
        <p:blipFill>
          <a:blip r:embed="rId1"/>
          <a:stretch/>
        </p:blipFill>
        <p:spPr>
          <a:xfrm>
            <a:off x="1433520" y="255240"/>
            <a:ext cx="6857640" cy="6857640"/>
          </a:xfrm>
          <a:prstGeom prst="rect">
            <a:avLst/>
          </a:prstGeom>
          <a:noFill/>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 name="PlaceHolder 1"/>
          <p:cNvSpPr>
            <a:spLocks noGrp="1"/>
          </p:cNvSpPr>
          <p:nvPr>
            <p:ph type="title"/>
          </p:nvPr>
        </p:nvSpPr>
        <p:spPr>
          <a:xfrm>
            <a:off x="520560" y="1081080"/>
            <a:ext cx="11228400" cy="1240920"/>
          </a:xfrm>
          <a:prstGeom prst="rect">
            <a:avLst/>
          </a:prstGeom>
          <a:noFill/>
          <a:ln w="0">
            <a:noFill/>
          </a:ln>
        </p:spPr>
        <p:txBody>
          <a:bodyPr numCol="1" spcCol="0" lIns="92160" rIns="92160" tIns="46080" bIns="46080" anchor="b">
            <a:noAutofit/>
          </a:bodyPr>
          <a:p>
            <a:pPr indent="0">
              <a:lnSpc>
                <a:spcPct val="85000"/>
              </a:lnSpc>
              <a:buNone/>
            </a:pPr>
            <a:r>
              <a:rPr b="0" lang="fi-FI" sz="4000" strike="noStrike" u="none">
                <a:solidFill>
                  <a:schemeClr val="lt1"/>
                </a:solidFill>
                <a:effectLst/>
                <a:uFillTx/>
                <a:latin typeface="Arial Narrow"/>
              </a:rPr>
              <a:t>Graafiset prosessorit (GPU:t) datan käsittelyn 3-ulotteisina mahdollistajina</a:t>
            </a:r>
            <a:endParaRPr b="0" lang="fi-FI" sz="4000" strike="noStrike" u="none">
              <a:solidFill>
                <a:schemeClr val="lt1"/>
              </a:solidFill>
              <a:effectLst/>
              <a:uFillTx/>
              <a:latin typeface="Arial"/>
            </a:endParaRPr>
          </a:p>
        </p:txBody>
      </p:sp>
      <p:sp>
        <p:nvSpPr>
          <p:cNvPr id="141" name="PlaceHolder 2"/>
          <p:cNvSpPr>
            <a:spLocks noGrp="1"/>
          </p:cNvSpPr>
          <p:nvPr>
            <p:ph/>
          </p:nvPr>
        </p:nvSpPr>
        <p:spPr>
          <a:xfrm>
            <a:off x="893160" y="2575080"/>
            <a:ext cx="10546920" cy="3868200"/>
          </a:xfrm>
          <a:prstGeom prst="rect">
            <a:avLst/>
          </a:prstGeom>
          <a:noFill/>
          <a:ln w="0">
            <a:noFill/>
          </a:ln>
        </p:spPr>
        <p:txBody>
          <a:bodyPr numCol="1" spcCol="0" lIns="92160" rIns="92160" tIns="46080" bIns="46080" anchor="t">
            <a:noAutofit/>
          </a:bodyPr>
          <a:p>
            <a:pPr marL="343080" indent="-343080">
              <a:lnSpc>
                <a:spcPct val="100000"/>
              </a:lnSpc>
              <a:spcBef>
                <a:spcPts val="479"/>
              </a:spcBef>
              <a:buClr>
                <a:srgbClr val="ff9933"/>
              </a:buClr>
              <a:buSzPct val="70000"/>
              <a:buFont typeface="Wingdings" charset="2"/>
              <a:buChar char=""/>
            </a:pPr>
            <a:r>
              <a:rPr b="0" lang="fi-FI" sz="2400" strike="noStrike" u="none">
                <a:solidFill>
                  <a:schemeClr val="lt1"/>
                </a:solidFill>
                <a:effectLst/>
                <a:uFillTx/>
                <a:latin typeface="Arial"/>
              </a:rPr>
              <a:t>”Mooren lakia” noudattaen 1960-luvulta lähtien tihentyneet transistoriverkot/sirut on painettu kirjojen painamisen tapaan tasoon, mikä ei kuitenkaan mahdollistanut aivojen kaltaista toimintaa </a:t>
            </a:r>
            <a:endParaRPr b="0" lang="fi-FI" sz="2400" strike="noStrike" u="none">
              <a:solidFill>
                <a:schemeClr val="lt1"/>
              </a:solidFill>
              <a:effectLst/>
              <a:uFillTx/>
              <a:latin typeface="Arial"/>
            </a:endParaRPr>
          </a:p>
          <a:p>
            <a:pPr marL="343080" indent="-343080">
              <a:lnSpc>
                <a:spcPct val="100000"/>
              </a:lnSpc>
              <a:spcBef>
                <a:spcPts val="479"/>
              </a:spcBef>
              <a:buClr>
                <a:srgbClr val="ff9933"/>
              </a:buClr>
              <a:buSzPct val="70000"/>
              <a:buFont typeface="Wingdings" charset="2"/>
              <a:buChar char=""/>
            </a:pPr>
            <a:r>
              <a:rPr b="0" lang="fi-FI" sz="2400" strike="noStrike" u="none">
                <a:solidFill>
                  <a:schemeClr val="lt1"/>
                </a:solidFill>
                <a:effectLst/>
                <a:uFillTx/>
                <a:latin typeface="Arial"/>
              </a:rPr>
              <a:t>Tekoälymallien koulutuksessa GPU:t pilkkovat monimutkaiset laskutoimitukset pienempiin osatehtäviin, jotka suoritetaan samanaikaisesti keskusyksikön eli CPU:n perinteisen vaiheittaisen laskennan etenemisen kanssa.</a:t>
            </a:r>
            <a:endParaRPr b="0" lang="fi-FI" sz="2400" strike="noStrike" u="none">
              <a:solidFill>
                <a:schemeClr val="lt1"/>
              </a:solidFill>
              <a:effectLst/>
              <a:uFillTx/>
              <a:latin typeface="Arial"/>
            </a:endParaRPr>
          </a:p>
          <a:p>
            <a:pPr marL="343080" indent="-343080">
              <a:lnSpc>
                <a:spcPct val="100000"/>
              </a:lnSpc>
              <a:spcBef>
                <a:spcPts val="479"/>
              </a:spcBef>
              <a:buClr>
                <a:srgbClr val="ff9933"/>
              </a:buClr>
              <a:buSzPct val="70000"/>
              <a:buFont typeface="Wingdings" charset="2"/>
              <a:buChar char=""/>
            </a:pPr>
            <a:r>
              <a:rPr b="0" lang="fi-FI" sz="2400" strike="noStrike" u="none">
                <a:solidFill>
                  <a:schemeClr val="lt1"/>
                </a:solidFill>
                <a:effectLst/>
                <a:uFillTx/>
                <a:latin typeface="Arial"/>
              </a:rPr>
              <a:t>GPU -laskenta etenee syötteestä tulokseen kuten aivot etenevät havainnosta toimintaan  ”läpi aivoalueiden”  ottaen vaikutteita reitinvarren tuhansiin synapseihin haarautuvista hermosoluista</a:t>
            </a:r>
            <a:endParaRPr b="0" lang="fi-FI" sz="2400" strike="noStrike" u="none">
              <a:solidFill>
                <a:schemeClr val="lt1"/>
              </a:solidFill>
              <a:effectLst/>
              <a:uFillTx/>
              <a:latin typeface="Arial"/>
            </a:endParaRPr>
          </a:p>
        </p:txBody>
      </p:sp>
    </p:spTree>
  </p:cSld>
  <p:transition spd="med">
    <p:wipe dir="r"/>
  </p:transition>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2" name="PlaceHolder 1"/>
          <p:cNvSpPr>
            <a:spLocks noGrp="1"/>
          </p:cNvSpPr>
          <p:nvPr>
            <p:ph type="title"/>
          </p:nvPr>
        </p:nvSpPr>
        <p:spPr>
          <a:xfrm>
            <a:off x="520560" y="1081080"/>
            <a:ext cx="11228400" cy="1240920"/>
          </a:xfrm>
          <a:prstGeom prst="rect">
            <a:avLst/>
          </a:prstGeom>
          <a:noFill/>
          <a:ln w="0">
            <a:noFill/>
          </a:ln>
        </p:spPr>
        <p:txBody>
          <a:bodyPr numCol="1" spcCol="0" lIns="92160" rIns="92160" tIns="46080" bIns="46080" anchor="b">
            <a:noAutofit/>
          </a:bodyPr>
          <a:p>
            <a:pPr indent="0">
              <a:lnSpc>
                <a:spcPct val="85000"/>
              </a:lnSpc>
              <a:buNone/>
            </a:pPr>
            <a:r>
              <a:rPr b="0" lang="fi-FI" sz="4000" strike="noStrike" u="none">
                <a:solidFill>
                  <a:schemeClr val="lt1"/>
                </a:solidFill>
                <a:effectLst/>
                <a:uFillTx/>
                <a:latin typeface="Arial Narrow"/>
              </a:rPr>
              <a:t>Keskenään kilpailevat tekoälyalustat (AI platforms)</a:t>
            </a:r>
            <a:endParaRPr b="0" lang="fi-FI" sz="4000" strike="noStrike" u="none">
              <a:solidFill>
                <a:schemeClr val="lt1"/>
              </a:solidFill>
              <a:effectLst/>
              <a:uFillTx/>
              <a:latin typeface="Arial"/>
            </a:endParaRPr>
          </a:p>
        </p:txBody>
      </p:sp>
      <p:sp>
        <p:nvSpPr>
          <p:cNvPr id="143" name="PlaceHolder 2"/>
          <p:cNvSpPr>
            <a:spLocks noGrp="1"/>
          </p:cNvSpPr>
          <p:nvPr>
            <p:ph/>
          </p:nvPr>
        </p:nvSpPr>
        <p:spPr>
          <a:xfrm>
            <a:off x="893160" y="2575080"/>
            <a:ext cx="10536480" cy="3992400"/>
          </a:xfrm>
          <a:prstGeom prst="rect">
            <a:avLst/>
          </a:prstGeom>
          <a:noFill/>
          <a:ln w="0">
            <a:noFill/>
          </a:ln>
        </p:spPr>
        <p:txBody>
          <a:bodyPr numCol="1" spcCol="0" lIns="92160" rIns="92160" tIns="46080" bIns="46080" anchor="t">
            <a:noAutofit/>
          </a:bodyPr>
          <a:p>
            <a:pPr indent="0">
              <a:lnSpc>
                <a:spcPct val="100000"/>
              </a:lnSpc>
              <a:spcBef>
                <a:spcPts val="561"/>
              </a:spcBef>
              <a:buNone/>
              <a:tabLst>
                <a:tab algn="l" pos="0"/>
              </a:tabLst>
            </a:pPr>
            <a:r>
              <a:rPr b="0" lang="fi-FI" sz="2800" strike="noStrike" u="none">
                <a:solidFill>
                  <a:schemeClr val="lt1"/>
                </a:solidFill>
                <a:effectLst/>
                <a:uFillTx/>
                <a:latin typeface="Arial"/>
              </a:rPr>
              <a:t>GOOGLE AI:n yhteenveto:</a:t>
            </a:r>
            <a:endParaRPr b="0" lang="fi-FI" sz="2800" strike="noStrike" u="none">
              <a:solidFill>
                <a:schemeClr val="lt1"/>
              </a:solidFill>
              <a:effectLst/>
              <a:uFillTx/>
              <a:latin typeface="Arial"/>
            </a:endParaRPr>
          </a:p>
          <a:p>
            <a:pPr indent="0">
              <a:lnSpc>
                <a:spcPct val="100000"/>
              </a:lnSpc>
              <a:spcBef>
                <a:spcPts val="561"/>
              </a:spcBef>
              <a:buNone/>
              <a:tabLst>
                <a:tab algn="l" pos="0"/>
              </a:tabLst>
            </a:pPr>
            <a:r>
              <a:rPr b="0" lang="fi-FI" sz="2800" strike="noStrike" u="none">
                <a:solidFill>
                  <a:schemeClr val="lt1"/>
                </a:solidFill>
                <a:effectLst/>
                <a:uFillTx/>
                <a:latin typeface="Arial"/>
              </a:rPr>
              <a:t>AI- alusta on kokonaisuus, joka yhdistää tekoälymallit, pilvi-infrastruktuurin ja käyttäjän oman datan yhdeksi hallituksi ympäristöksi. Nämä alustat mahdollistavat tekoälysovellusten kehittämisen, testaamisen ja käyttöönoton, tarjoten tarvittavan laskentakapasiteetin ja tallennustilan.</a:t>
            </a:r>
            <a:endParaRPr b="0" lang="fi-FI" sz="2800" strike="noStrike" u="none">
              <a:solidFill>
                <a:schemeClr val="lt1"/>
              </a:solidFill>
              <a:effectLst/>
              <a:uFillTx/>
              <a:latin typeface="Arial"/>
            </a:endParaRPr>
          </a:p>
          <a:p>
            <a:pPr indent="0">
              <a:lnSpc>
                <a:spcPct val="100000"/>
              </a:lnSpc>
              <a:spcBef>
                <a:spcPts val="561"/>
              </a:spcBef>
              <a:buNone/>
              <a:tabLst>
                <a:tab algn="l" pos="0"/>
              </a:tabLst>
            </a:pPr>
            <a:r>
              <a:rPr b="0" lang="fi-FI" sz="2800" strike="noStrike" u="none">
                <a:solidFill>
                  <a:schemeClr val="lt1"/>
                </a:solidFill>
                <a:effectLst/>
                <a:uFillTx/>
                <a:latin typeface="Arial"/>
              </a:rPr>
              <a:t>Nyt kielimalleina Google AI:n ohella mm. GPT5.4 (2022 chatGPT eli GPT3.5) Anthropic Glaude, EU kehittää omaansa</a:t>
            </a:r>
            <a:endParaRPr b="0" lang="fi-FI" sz="2800" strike="noStrike" u="none">
              <a:solidFill>
                <a:schemeClr val="lt1"/>
              </a:solidFill>
              <a:effectLst/>
              <a:uFillTx/>
              <a:latin typeface="Arial"/>
            </a:endParaRPr>
          </a:p>
          <a:p>
            <a:pPr indent="0">
              <a:lnSpc>
                <a:spcPct val="100000"/>
              </a:lnSpc>
              <a:spcBef>
                <a:spcPts val="479"/>
              </a:spcBef>
              <a:buNone/>
              <a:tabLst>
                <a:tab algn="l" pos="0"/>
              </a:tabLst>
            </a:pPr>
            <a:endParaRPr b="0" lang="fi-FI" sz="2400" strike="noStrike" u="none">
              <a:solidFill>
                <a:schemeClr val="lt1"/>
              </a:solidFill>
              <a:effectLst/>
              <a:uFillTx/>
              <a:latin typeface="Arial"/>
            </a:endParaRPr>
          </a:p>
        </p:txBody>
      </p:sp>
    </p:spTree>
  </p:cSld>
  <p:transition spd="med">
    <p:wipe dir="r"/>
  </p:transition>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4" name="PlaceHolder 1"/>
          <p:cNvSpPr>
            <a:spLocks noGrp="1"/>
          </p:cNvSpPr>
          <p:nvPr>
            <p:ph type="title"/>
          </p:nvPr>
        </p:nvSpPr>
        <p:spPr>
          <a:xfrm>
            <a:off x="520560" y="1081080"/>
            <a:ext cx="11228400" cy="1240920"/>
          </a:xfrm>
          <a:prstGeom prst="rect">
            <a:avLst/>
          </a:prstGeom>
          <a:noFill/>
          <a:ln w="0">
            <a:noFill/>
          </a:ln>
        </p:spPr>
        <p:txBody>
          <a:bodyPr numCol="1" spcCol="0" lIns="92160" rIns="92160" tIns="46080" bIns="46080" anchor="b">
            <a:noAutofit/>
          </a:bodyPr>
          <a:p>
            <a:pPr indent="0">
              <a:lnSpc>
                <a:spcPct val="85000"/>
              </a:lnSpc>
              <a:buNone/>
            </a:pPr>
            <a:r>
              <a:rPr b="0" lang="fi-FI" sz="4000" strike="noStrike" u="none">
                <a:solidFill>
                  <a:schemeClr val="lt1"/>
                </a:solidFill>
                <a:effectLst/>
                <a:uFillTx/>
                <a:latin typeface="Arial Narrow"/>
              </a:rPr>
              <a:t>Kielimallien ja tekoälyn monet mainiot lähitulevaisuuden  mahdollisuudet</a:t>
            </a:r>
            <a:endParaRPr b="0" lang="fi-FI" sz="4000" strike="noStrike" u="none">
              <a:solidFill>
                <a:schemeClr val="lt1"/>
              </a:solidFill>
              <a:effectLst/>
              <a:uFillTx/>
              <a:latin typeface="Arial"/>
            </a:endParaRPr>
          </a:p>
        </p:txBody>
      </p:sp>
      <p:sp>
        <p:nvSpPr>
          <p:cNvPr id="145" name="PlaceHolder 2"/>
          <p:cNvSpPr>
            <a:spLocks noGrp="1"/>
          </p:cNvSpPr>
          <p:nvPr>
            <p:ph/>
          </p:nvPr>
        </p:nvSpPr>
        <p:spPr>
          <a:xfrm>
            <a:off x="1868760" y="2575080"/>
            <a:ext cx="9017640" cy="4083840"/>
          </a:xfrm>
          <a:prstGeom prst="rect">
            <a:avLst/>
          </a:prstGeom>
          <a:noFill/>
          <a:ln w="0">
            <a:noFill/>
          </a:ln>
        </p:spPr>
        <p:txBody>
          <a:bodyPr numCol="1" spcCol="0" lIns="92160" rIns="92160" tIns="46080" bIns="46080" anchor="t">
            <a:noAutofit/>
          </a:bodyPr>
          <a:p>
            <a:pPr marL="343080" indent="-343080">
              <a:lnSpc>
                <a:spcPct val="100000"/>
              </a:lnSpc>
              <a:spcBef>
                <a:spcPts val="479"/>
              </a:spcBef>
              <a:buClr>
                <a:srgbClr val="ff9933"/>
              </a:buClr>
              <a:buSzPct val="70000"/>
              <a:buFont typeface="Wingdings" charset="2"/>
              <a:buChar char=""/>
            </a:pPr>
            <a:r>
              <a:rPr b="0" lang="fi-FI" sz="2400" strike="noStrike" u="none">
                <a:solidFill>
                  <a:schemeClr val="lt1"/>
                </a:solidFill>
                <a:effectLst/>
                <a:uFillTx/>
                <a:latin typeface="Arial"/>
              </a:rPr>
              <a:t>Avun tarjoaminen monissa arkisissa tilanteissa ja hyvin kohtelias ja ihmisten tunteet huomioonottava vuorovaikutus </a:t>
            </a:r>
            <a:endParaRPr b="0" lang="fi-FI" sz="2400" strike="noStrike" u="none">
              <a:solidFill>
                <a:schemeClr val="lt1"/>
              </a:solidFill>
              <a:effectLst/>
              <a:uFillTx/>
              <a:latin typeface="Arial"/>
            </a:endParaRPr>
          </a:p>
          <a:p>
            <a:pPr marL="343080" indent="-343080">
              <a:lnSpc>
                <a:spcPct val="100000"/>
              </a:lnSpc>
              <a:spcBef>
                <a:spcPts val="479"/>
              </a:spcBef>
              <a:buClr>
                <a:srgbClr val="ff9933"/>
              </a:buClr>
              <a:buSzPct val="70000"/>
              <a:buFont typeface="Wingdings" charset="2"/>
              <a:buChar char=""/>
            </a:pPr>
            <a:r>
              <a:rPr b="0" lang="fi-FI" sz="2400" strike="noStrike" u="none">
                <a:solidFill>
                  <a:schemeClr val="lt1"/>
                </a:solidFill>
                <a:effectLst/>
                <a:uFillTx/>
                <a:latin typeface="Arial"/>
              </a:rPr>
              <a:t>Sujuva kielenkääntö erikielisten kohdatessa</a:t>
            </a:r>
            <a:endParaRPr b="0" lang="fi-FI" sz="2400" strike="noStrike" u="none">
              <a:solidFill>
                <a:schemeClr val="lt1"/>
              </a:solidFill>
              <a:effectLst/>
              <a:uFillTx/>
              <a:latin typeface="Arial"/>
            </a:endParaRPr>
          </a:p>
          <a:p>
            <a:pPr marL="343080" indent="-343080">
              <a:lnSpc>
                <a:spcPct val="100000"/>
              </a:lnSpc>
              <a:spcBef>
                <a:spcPts val="479"/>
              </a:spcBef>
              <a:buClr>
                <a:srgbClr val="ff9933"/>
              </a:buClr>
              <a:buSzPct val="70000"/>
              <a:buFont typeface="Wingdings" charset="2"/>
              <a:buChar char=""/>
            </a:pPr>
            <a:r>
              <a:rPr b="0" lang="fi-FI" sz="2400" strike="noStrike" u="none">
                <a:solidFill>
                  <a:schemeClr val="lt1"/>
                </a:solidFill>
                <a:effectLst/>
                <a:uFillTx/>
                <a:latin typeface="Arial"/>
              </a:rPr>
              <a:t>Lääketieteen nopea edistyminen mm. eri proteiinien kolmiulotteisen rakenteen selvittäminen</a:t>
            </a:r>
            <a:endParaRPr b="0" lang="fi-FI" sz="2400" strike="noStrike" u="none">
              <a:solidFill>
                <a:schemeClr val="lt1"/>
              </a:solidFill>
              <a:effectLst/>
              <a:uFillTx/>
              <a:latin typeface="Arial"/>
            </a:endParaRPr>
          </a:p>
          <a:p>
            <a:pPr marL="343080" indent="-343080">
              <a:lnSpc>
                <a:spcPct val="100000"/>
              </a:lnSpc>
              <a:spcBef>
                <a:spcPts val="479"/>
              </a:spcBef>
              <a:buClr>
                <a:srgbClr val="ff9933"/>
              </a:buClr>
              <a:buSzPct val="70000"/>
              <a:buFont typeface="Wingdings" charset="2"/>
              <a:buChar char=""/>
            </a:pPr>
            <a:r>
              <a:rPr b="0" lang="fi-FI" sz="2400" strike="noStrike" u="none">
                <a:solidFill>
                  <a:schemeClr val="lt1"/>
                </a:solidFill>
                <a:effectLst/>
                <a:uFillTx/>
                <a:latin typeface="Arial"/>
              </a:rPr>
              <a:t>Yritysten mahdollisuudet nyt menestyä pelkästään esittämällä lupaava sovellusidea tai viittaamalla aikaisempaan toimintaan tekoälyn kehittäjänä</a:t>
            </a:r>
            <a:endParaRPr b="0" lang="fi-FI" sz="2400" strike="noStrike" u="none">
              <a:solidFill>
                <a:schemeClr val="lt1"/>
              </a:solidFill>
              <a:effectLst/>
              <a:uFillTx/>
              <a:latin typeface="Arial"/>
            </a:endParaRPr>
          </a:p>
          <a:p>
            <a:pPr indent="0">
              <a:lnSpc>
                <a:spcPct val="100000"/>
              </a:lnSpc>
              <a:spcBef>
                <a:spcPts val="479"/>
              </a:spcBef>
              <a:buNone/>
              <a:tabLst>
                <a:tab algn="l" pos="0"/>
              </a:tabLst>
            </a:pPr>
            <a:endParaRPr b="0" lang="fi-FI" sz="2400" strike="noStrike" u="none">
              <a:solidFill>
                <a:schemeClr val="lt1"/>
              </a:solidFill>
              <a:effectLst/>
              <a:uFillTx/>
              <a:latin typeface="Arial"/>
            </a:endParaRPr>
          </a:p>
        </p:txBody>
      </p:sp>
    </p:spTree>
  </p:cSld>
  <p:transition spd="med">
    <p:wipe dir="r"/>
  </p:transition>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6" name="Kuva 1" descr=""/>
          <p:cNvPicPr/>
          <p:nvPr/>
        </p:nvPicPr>
        <p:blipFill>
          <a:blip r:embed="rId1"/>
          <a:stretch/>
        </p:blipFill>
        <p:spPr>
          <a:xfrm>
            <a:off x="532080" y="-1667520"/>
            <a:ext cx="8541360" cy="16853400"/>
          </a:xfrm>
          <a:prstGeom prst="rect">
            <a:avLst/>
          </a:prstGeom>
          <a:noFill/>
          <a:ln w="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7" name="Kuva 1" descr=""/>
          <p:cNvPicPr/>
          <p:nvPr/>
        </p:nvPicPr>
        <p:blipFill>
          <a:blip r:embed="rId1"/>
          <a:stretch/>
        </p:blipFill>
        <p:spPr>
          <a:xfrm>
            <a:off x="1990080" y="-922680"/>
            <a:ext cx="7662960" cy="11269440"/>
          </a:xfrm>
          <a:prstGeom prst="rect">
            <a:avLst/>
          </a:prstGeom>
          <a:noFill/>
          <a:ln w="0">
            <a:noFill/>
          </a:ln>
        </p:spPr>
      </p:pic>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8" name="PlaceHolder 1"/>
          <p:cNvSpPr>
            <a:spLocks noGrp="1"/>
          </p:cNvSpPr>
          <p:nvPr>
            <p:ph type="title"/>
          </p:nvPr>
        </p:nvSpPr>
        <p:spPr>
          <a:xfrm>
            <a:off x="520560" y="1081080"/>
            <a:ext cx="11228400" cy="1240920"/>
          </a:xfrm>
          <a:prstGeom prst="rect">
            <a:avLst/>
          </a:prstGeom>
          <a:noFill/>
          <a:ln w="0">
            <a:noFill/>
          </a:ln>
        </p:spPr>
        <p:txBody>
          <a:bodyPr numCol="1" spcCol="0" lIns="92160" rIns="92160" tIns="46080" bIns="46080" anchor="b">
            <a:noAutofit/>
          </a:bodyPr>
          <a:p>
            <a:pPr indent="0">
              <a:lnSpc>
                <a:spcPct val="85000"/>
              </a:lnSpc>
              <a:buNone/>
            </a:pPr>
            <a:r>
              <a:rPr b="0" lang="fi-FI" sz="4000" strike="noStrike" u="none">
                <a:solidFill>
                  <a:schemeClr val="lt1"/>
                </a:solidFill>
                <a:effectLst/>
                <a:uFillTx/>
                <a:latin typeface="Arial Narrow"/>
              </a:rPr>
              <a:t>Nousukiitoon 2026 osakkeidensa arvostuksessa lähteneen  Dell-yhtiön ajatuksia siitä mitä tapahtuu seuraavaksi (vapaa tulkintani) </a:t>
            </a:r>
            <a:r>
              <a:rPr b="0" lang="fi-FI" sz="2000" strike="noStrike" u="none">
                <a:solidFill>
                  <a:schemeClr val="lt1"/>
                </a:solidFill>
                <a:effectLst/>
                <a:uFillTx/>
                <a:latin typeface="Arial Narrow"/>
              </a:rPr>
              <a:t>Kauppalehti 29.9. -26</a:t>
            </a:r>
            <a:endParaRPr b="0" lang="fi-FI" sz="2000" strike="noStrike" u="none">
              <a:solidFill>
                <a:schemeClr val="lt1"/>
              </a:solidFill>
              <a:effectLst/>
              <a:uFillTx/>
              <a:latin typeface="Arial"/>
            </a:endParaRPr>
          </a:p>
        </p:txBody>
      </p:sp>
      <p:sp>
        <p:nvSpPr>
          <p:cNvPr id="149" name="PlaceHolder 2"/>
          <p:cNvSpPr>
            <a:spLocks noGrp="1"/>
          </p:cNvSpPr>
          <p:nvPr>
            <p:ph/>
          </p:nvPr>
        </p:nvSpPr>
        <p:spPr>
          <a:xfrm>
            <a:off x="808200" y="2596320"/>
            <a:ext cx="9842400" cy="3416760"/>
          </a:xfrm>
          <a:prstGeom prst="rect">
            <a:avLst/>
          </a:prstGeom>
          <a:noFill/>
          <a:ln w="0">
            <a:noFill/>
          </a:ln>
        </p:spPr>
        <p:txBody>
          <a:bodyPr numCol="1" spcCol="0" lIns="92160" rIns="92160" tIns="46080" bIns="46080" anchor="t">
            <a:noAutofit/>
          </a:bodyPr>
          <a:p>
            <a:pPr marL="343080" indent="-343080">
              <a:lnSpc>
                <a:spcPct val="100000"/>
              </a:lnSpc>
              <a:spcBef>
                <a:spcPts val="479"/>
              </a:spcBef>
              <a:buClr>
                <a:srgbClr val="ff9933"/>
              </a:buClr>
              <a:buSzPct val="70000"/>
              <a:buFont typeface="Wingdings" charset="2"/>
              <a:buChar char=""/>
            </a:pPr>
            <a:r>
              <a:rPr b="0" lang="fi-FI" sz="2400" strike="noStrike" u="none">
                <a:solidFill>
                  <a:schemeClr val="lt1"/>
                </a:solidFill>
                <a:effectLst/>
                <a:uFillTx/>
                <a:latin typeface="Arial"/>
              </a:rPr>
              <a:t>Tekoäly ei ole vain kielimalleja, vaan myös niitä teknologioita, jotka mahdollistavat kielimallien mielekkään toiminnan. Ei vain maailmanlaajuisesti  dataa käsittelevät datakeskukset, vaan paikallinen tiedon esikäsittely</a:t>
            </a:r>
            <a:endParaRPr b="0" lang="fi-FI" sz="2400" strike="noStrike" u="none">
              <a:solidFill>
                <a:schemeClr val="lt1"/>
              </a:solidFill>
              <a:effectLst/>
              <a:uFillTx/>
              <a:latin typeface="Arial"/>
            </a:endParaRPr>
          </a:p>
          <a:p>
            <a:pPr marL="343080" indent="-343080">
              <a:lnSpc>
                <a:spcPct val="100000"/>
              </a:lnSpc>
              <a:spcBef>
                <a:spcPts val="479"/>
              </a:spcBef>
              <a:buClr>
                <a:srgbClr val="ff9933"/>
              </a:buClr>
              <a:buSzPct val="70000"/>
              <a:buFont typeface="Wingdings" charset="2"/>
              <a:buChar char=""/>
            </a:pPr>
            <a:r>
              <a:rPr b="0" lang="fi-FI" sz="2400" strike="noStrike" u="none">
                <a:solidFill>
                  <a:schemeClr val="lt1"/>
                </a:solidFill>
                <a:effectLst/>
                <a:uFillTx/>
                <a:latin typeface="Arial"/>
              </a:rPr>
              <a:t>Ennen lähettämistä datakeskuksiin ns. ”reunalaskenta” (edge computing) vrt. aivot muuttavat näkemänsä sanalliseksi tulkinnaksi</a:t>
            </a:r>
            <a:endParaRPr b="0" lang="fi-FI" sz="2400" strike="noStrike" u="none">
              <a:solidFill>
                <a:schemeClr val="lt1"/>
              </a:solidFill>
              <a:effectLst/>
              <a:uFillTx/>
              <a:latin typeface="Arial"/>
            </a:endParaRPr>
          </a:p>
          <a:p>
            <a:pPr marL="343080" indent="-343080">
              <a:lnSpc>
                <a:spcPct val="100000"/>
              </a:lnSpc>
              <a:spcBef>
                <a:spcPts val="479"/>
              </a:spcBef>
              <a:buClr>
                <a:srgbClr val="ff9933"/>
              </a:buClr>
              <a:buSzPct val="70000"/>
              <a:buFont typeface="Wingdings" charset="2"/>
              <a:buChar char=""/>
            </a:pPr>
            <a:r>
              <a:rPr b="0" lang="fi-FI" sz="2400" strike="noStrike" u="none">
                <a:solidFill>
                  <a:schemeClr val="lt1"/>
                </a:solidFill>
                <a:effectLst/>
                <a:uFillTx/>
                <a:latin typeface="Arial"/>
              </a:rPr>
              <a:t>Esimerkiksi auto tai drooni lähettää valokennojensa informaation läheiselle tietokoneelle, joka voi aivojen tapaan antaa toisaalta toimintakäskyn ja toisaalta välittää tulkitun datan  datakeskukseen</a:t>
            </a:r>
            <a:endParaRPr b="0" lang="fi-FI" sz="2400" strike="noStrike" u="none">
              <a:solidFill>
                <a:schemeClr val="lt1"/>
              </a:solidFill>
              <a:effectLst/>
              <a:uFillTx/>
              <a:latin typeface="Arial"/>
            </a:endParaRPr>
          </a:p>
        </p:txBody>
      </p:sp>
    </p:spTree>
  </p:cSld>
  <p:transition spd="med">
    <p:wipe dir="r"/>
  </p:transition>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 name="PlaceHolder 1"/>
          <p:cNvSpPr>
            <a:spLocks noGrp="1"/>
          </p:cNvSpPr>
          <p:nvPr>
            <p:ph type="title"/>
          </p:nvPr>
        </p:nvSpPr>
        <p:spPr>
          <a:xfrm>
            <a:off x="520560" y="1081080"/>
            <a:ext cx="11228400" cy="1240920"/>
          </a:xfrm>
          <a:prstGeom prst="rect">
            <a:avLst/>
          </a:prstGeom>
          <a:noFill/>
          <a:ln w="0">
            <a:noFill/>
          </a:ln>
        </p:spPr>
        <p:txBody>
          <a:bodyPr numCol="1" spcCol="0" lIns="92160" rIns="92160" tIns="46080" bIns="46080" anchor="b">
            <a:noAutofit/>
          </a:bodyPr>
          <a:p>
            <a:pPr indent="0">
              <a:lnSpc>
                <a:spcPct val="85000"/>
              </a:lnSpc>
              <a:buNone/>
            </a:pPr>
            <a:r>
              <a:rPr b="0" lang="fi-FI" sz="4000" strike="noStrike" u="none">
                <a:solidFill>
                  <a:schemeClr val="lt1"/>
                </a:solidFill>
                <a:effectLst/>
                <a:uFillTx/>
                <a:latin typeface="Arial Narrow"/>
              </a:rPr>
              <a:t>Peruskysymyksiä ihmiskuntaa haastavan tekoälyn aikakauden kynnyksellä</a:t>
            </a:r>
            <a:endParaRPr b="0" lang="fi-FI" sz="4000" strike="noStrike" u="none">
              <a:solidFill>
                <a:schemeClr val="lt1"/>
              </a:solidFill>
              <a:effectLst/>
              <a:uFillTx/>
              <a:latin typeface="Arial"/>
            </a:endParaRPr>
          </a:p>
        </p:txBody>
      </p:sp>
      <p:sp>
        <p:nvSpPr>
          <p:cNvPr id="151" name="PlaceHolder 2"/>
          <p:cNvSpPr>
            <a:spLocks noGrp="1"/>
          </p:cNvSpPr>
          <p:nvPr>
            <p:ph/>
          </p:nvPr>
        </p:nvSpPr>
        <p:spPr>
          <a:xfrm>
            <a:off x="1868760" y="2575080"/>
            <a:ext cx="8763480" cy="4021920"/>
          </a:xfrm>
          <a:prstGeom prst="rect">
            <a:avLst/>
          </a:prstGeom>
          <a:noFill/>
          <a:ln w="0">
            <a:noFill/>
          </a:ln>
        </p:spPr>
        <p:txBody>
          <a:bodyPr numCol="1" spcCol="0" lIns="92160" rIns="92160" tIns="46080" bIns="46080" anchor="t">
            <a:noAutofit/>
          </a:bodyPr>
          <a:p>
            <a:pPr marL="343080" indent="-343080">
              <a:lnSpc>
                <a:spcPct val="100000"/>
              </a:lnSpc>
              <a:spcBef>
                <a:spcPts val="519"/>
              </a:spcBef>
              <a:buClr>
                <a:srgbClr val="ff9933"/>
              </a:buClr>
              <a:buSzPct val="70000"/>
              <a:buFont typeface="Wingdings" charset="2"/>
              <a:buChar char=""/>
            </a:pPr>
            <a:r>
              <a:rPr b="0" lang="fi-FI" sz="2600" strike="noStrike" u="none">
                <a:solidFill>
                  <a:schemeClr val="lt1"/>
                </a:solidFill>
                <a:effectLst/>
                <a:uFillTx/>
                <a:latin typeface="Arial"/>
              </a:rPr>
              <a:t>Kuinka kehittää tekoäly/kielimallit kaikkia ihmisiä tasapuolisesti hyödyttäviksi kumppaneiksi ja ratkaisemaan elonkehän suuria ongelmia kuten ilmastonmuutosta ja luontokatoa</a:t>
            </a:r>
            <a:endParaRPr b="0" lang="fi-FI" sz="2600" strike="noStrike" u="none">
              <a:solidFill>
                <a:schemeClr val="lt1"/>
              </a:solidFill>
              <a:effectLst/>
              <a:uFillTx/>
              <a:latin typeface="Arial"/>
            </a:endParaRPr>
          </a:p>
          <a:p>
            <a:pPr marL="343080" indent="-343080">
              <a:lnSpc>
                <a:spcPct val="100000"/>
              </a:lnSpc>
              <a:spcBef>
                <a:spcPts val="519"/>
              </a:spcBef>
              <a:buClr>
                <a:srgbClr val="ff9933"/>
              </a:buClr>
              <a:buSzPct val="70000"/>
              <a:buFont typeface="Wingdings" charset="2"/>
              <a:buChar char=""/>
            </a:pPr>
            <a:r>
              <a:rPr b="0" lang="fi-FI" sz="2600" strike="noStrike" u="none">
                <a:solidFill>
                  <a:schemeClr val="lt1"/>
                </a:solidFill>
                <a:effectLst/>
                <a:uFillTx/>
                <a:latin typeface="Arial"/>
              </a:rPr>
              <a:t>Kuinka välttää tekoälyn joutuminen väärinkäyttäjien palvelijaksi tai väärällä tavalla itsenäiseksi</a:t>
            </a:r>
            <a:endParaRPr b="0" lang="fi-FI" sz="2600" strike="noStrike" u="none">
              <a:solidFill>
                <a:schemeClr val="lt1"/>
              </a:solidFill>
              <a:effectLst/>
              <a:uFillTx/>
              <a:latin typeface="Arial"/>
            </a:endParaRPr>
          </a:p>
          <a:p>
            <a:pPr marL="343080" indent="-343080">
              <a:lnSpc>
                <a:spcPct val="100000"/>
              </a:lnSpc>
              <a:spcBef>
                <a:spcPts val="519"/>
              </a:spcBef>
              <a:buClr>
                <a:srgbClr val="ff9933"/>
              </a:buClr>
              <a:buSzPct val="70000"/>
              <a:buFont typeface="Wingdings" charset="2"/>
              <a:buChar char=""/>
            </a:pPr>
            <a:r>
              <a:rPr b="0" lang="fi-FI" sz="2600" strike="noStrike" u="none">
                <a:solidFill>
                  <a:schemeClr val="lt1"/>
                </a:solidFill>
                <a:effectLst/>
                <a:uFillTx/>
                <a:latin typeface="Arial"/>
              </a:rPr>
              <a:t>Kuinka välttää älyllinen ja muu veltostuminen eli ajattelun ja mieltä elämään antavan tekemisen lopettaminen?  Ei liikaa riippuvuutta (kännykät) ja kannustaminen haluun oppia ja ymmärtää (kirjat)</a:t>
            </a:r>
            <a:endParaRPr b="0" lang="fi-FI" sz="2600" strike="noStrike" u="none">
              <a:solidFill>
                <a:schemeClr val="lt1"/>
              </a:solidFill>
              <a:effectLst/>
              <a:uFillTx/>
              <a:latin typeface="Arial"/>
            </a:endParaRPr>
          </a:p>
          <a:p>
            <a:pPr indent="0">
              <a:lnSpc>
                <a:spcPct val="100000"/>
              </a:lnSpc>
              <a:spcBef>
                <a:spcPts val="479"/>
              </a:spcBef>
              <a:buNone/>
            </a:pPr>
            <a:endParaRPr b="0" lang="fi-FI" sz="2400" strike="noStrike" u="none">
              <a:solidFill>
                <a:schemeClr val="lt1"/>
              </a:solidFill>
              <a:effectLst/>
              <a:uFillTx/>
              <a:latin typeface="Arial"/>
            </a:endParaRPr>
          </a:p>
          <a:p>
            <a:pPr indent="0">
              <a:lnSpc>
                <a:spcPct val="100000"/>
              </a:lnSpc>
              <a:spcBef>
                <a:spcPts val="479"/>
              </a:spcBef>
              <a:buNone/>
            </a:pPr>
            <a:endParaRPr b="0" lang="fi-FI" sz="2400" strike="noStrike" u="none">
              <a:solidFill>
                <a:schemeClr val="lt1"/>
              </a:solidFill>
              <a:effectLst/>
              <a:uFillTx/>
              <a:latin typeface="Arial"/>
            </a:endParaRPr>
          </a:p>
          <a:p>
            <a:pPr indent="0">
              <a:lnSpc>
                <a:spcPct val="100000"/>
              </a:lnSpc>
              <a:spcBef>
                <a:spcPts val="479"/>
              </a:spcBef>
              <a:buNone/>
            </a:pPr>
            <a:endParaRPr b="0" lang="fi-FI" sz="2400" strike="noStrike" u="none">
              <a:solidFill>
                <a:schemeClr val="lt1"/>
              </a:solidFill>
              <a:effectLst/>
              <a:uFillTx/>
              <a:latin typeface="Arial"/>
            </a:endParaRPr>
          </a:p>
        </p:txBody>
      </p:sp>
    </p:spTree>
  </p:cSld>
  <p:transition spd="med">
    <p:wipe dir="r"/>
  </p:transition>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2" name="Kuva 1" descr=""/>
          <p:cNvPicPr/>
          <p:nvPr/>
        </p:nvPicPr>
        <p:blipFill>
          <a:blip r:embed="rId1"/>
          <a:stretch/>
        </p:blipFill>
        <p:spPr>
          <a:xfrm>
            <a:off x="797400" y="-398880"/>
            <a:ext cx="8071560" cy="11855160"/>
          </a:xfrm>
          <a:prstGeom prst="rect">
            <a:avLst/>
          </a:prstGeom>
          <a:noFill/>
          <a:ln w="0">
            <a:noFill/>
          </a:ln>
        </p:spPr>
      </p:pic>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PlaceHolder 1"/>
          <p:cNvSpPr>
            <a:spLocks noGrp="1"/>
          </p:cNvSpPr>
          <p:nvPr>
            <p:ph type="title"/>
          </p:nvPr>
        </p:nvSpPr>
        <p:spPr>
          <a:xfrm>
            <a:off x="520560" y="1081080"/>
            <a:ext cx="11228400" cy="1240920"/>
          </a:xfrm>
          <a:prstGeom prst="rect">
            <a:avLst/>
          </a:prstGeom>
          <a:noFill/>
          <a:ln w="0">
            <a:noFill/>
          </a:ln>
        </p:spPr>
        <p:txBody>
          <a:bodyPr numCol="1" spcCol="0" lIns="92160" rIns="92160" tIns="46080" bIns="46080" anchor="b">
            <a:noAutofit/>
          </a:bodyPr>
          <a:p>
            <a:pPr indent="0">
              <a:lnSpc>
                <a:spcPct val="85000"/>
              </a:lnSpc>
              <a:buNone/>
            </a:pPr>
            <a:r>
              <a:rPr b="0" lang="fi-FI" sz="4000" strike="noStrike" u="none">
                <a:solidFill>
                  <a:schemeClr val="lt1"/>
                </a:solidFill>
                <a:effectLst/>
                <a:uFillTx/>
                <a:latin typeface="Arial Narrow"/>
              </a:rPr>
              <a:t>USA:n pankit hätäkokoukseen Anthropicin kielimallin Mythoksen vuoksi </a:t>
            </a:r>
            <a:r>
              <a:rPr b="0" lang="fi-FI" sz="2800" strike="noStrike" u="none">
                <a:solidFill>
                  <a:schemeClr val="lt1"/>
                </a:solidFill>
                <a:effectLst/>
                <a:uFillTx/>
                <a:latin typeface="Arial Narrow"/>
              </a:rPr>
              <a:t>(Kauppalehti 14.4.2026)</a:t>
            </a:r>
            <a:br>
              <a:rPr sz="2800"/>
            </a:br>
            <a:endParaRPr b="0" lang="fi-FI" sz="2800" strike="noStrike" u="none">
              <a:solidFill>
                <a:schemeClr val="lt1"/>
              </a:solidFill>
              <a:effectLst/>
              <a:uFillTx/>
              <a:latin typeface="Arial"/>
            </a:endParaRPr>
          </a:p>
        </p:txBody>
      </p:sp>
      <p:sp>
        <p:nvSpPr>
          <p:cNvPr id="154" name="PlaceHolder 2"/>
          <p:cNvSpPr>
            <a:spLocks noGrp="1"/>
          </p:cNvSpPr>
          <p:nvPr>
            <p:ph/>
          </p:nvPr>
        </p:nvSpPr>
        <p:spPr>
          <a:xfrm>
            <a:off x="893160" y="2575080"/>
            <a:ext cx="9749520" cy="4070160"/>
          </a:xfrm>
          <a:prstGeom prst="rect">
            <a:avLst/>
          </a:prstGeom>
          <a:noFill/>
          <a:ln w="0">
            <a:noFill/>
          </a:ln>
        </p:spPr>
        <p:txBody>
          <a:bodyPr numCol="1" spcCol="0" lIns="92160" rIns="92160" tIns="46080" bIns="46080" anchor="t">
            <a:noAutofit/>
          </a:bodyPr>
          <a:p>
            <a:pPr indent="0">
              <a:lnSpc>
                <a:spcPct val="100000"/>
              </a:lnSpc>
              <a:spcBef>
                <a:spcPts val="641"/>
              </a:spcBef>
              <a:buNone/>
              <a:tabLst>
                <a:tab algn="l" pos="0"/>
              </a:tabLst>
            </a:pPr>
            <a:r>
              <a:rPr b="0" lang="fi-FI" sz="3200" strike="noStrike" u="none">
                <a:solidFill>
                  <a:schemeClr val="lt1"/>
                </a:solidFill>
                <a:effectLst/>
                <a:uFillTx/>
                <a:latin typeface="Arial"/>
              </a:rPr>
              <a:t>Mythos kykenee löytämään tehokkaasti tapoja murtaa turvalliseksi tulkittuja suojausmenetelmiä. Toistaiseksi vielä kaukainen koodien murtaja: kvanttitietokone</a:t>
            </a:r>
            <a:endParaRPr b="0" lang="fi-FI" sz="3200" strike="noStrike" u="none">
              <a:solidFill>
                <a:schemeClr val="lt1"/>
              </a:solidFill>
              <a:effectLst/>
              <a:uFillTx/>
              <a:latin typeface="Arial"/>
            </a:endParaRPr>
          </a:p>
          <a:p>
            <a:pPr indent="0">
              <a:lnSpc>
                <a:spcPct val="100000"/>
              </a:lnSpc>
              <a:spcBef>
                <a:spcPts val="641"/>
              </a:spcBef>
              <a:buNone/>
              <a:tabLst>
                <a:tab algn="l" pos="0"/>
              </a:tabLst>
            </a:pPr>
            <a:r>
              <a:rPr b="0" lang="fi-FI" sz="3200" strike="noStrike" u="none">
                <a:solidFill>
                  <a:schemeClr val="lt1"/>
                </a:solidFill>
                <a:effectLst/>
                <a:uFillTx/>
                <a:latin typeface="Arial"/>
              </a:rPr>
              <a:t>Orastava ongelma tekoälyn autonomian kehitys, jota nyt havainnollistavat droonit</a:t>
            </a:r>
            <a:endParaRPr b="0" lang="fi-FI" sz="3200" strike="noStrike" u="none">
              <a:solidFill>
                <a:schemeClr val="lt1"/>
              </a:solidFill>
              <a:effectLst/>
              <a:uFillTx/>
              <a:latin typeface="Arial"/>
            </a:endParaRPr>
          </a:p>
          <a:p>
            <a:pPr indent="0">
              <a:lnSpc>
                <a:spcPct val="100000"/>
              </a:lnSpc>
              <a:spcBef>
                <a:spcPts val="479"/>
              </a:spcBef>
              <a:buNone/>
              <a:tabLst>
                <a:tab algn="l" pos="0"/>
              </a:tabLst>
            </a:pPr>
            <a:r>
              <a:rPr b="0" lang="fi-FI" sz="2400" strike="noStrike" u="none">
                <a:solidFill>
                  <a:schemeClr val="lt1"/>
                </a:solidFill>
                <a:effectLst/>
                <a:uFillTx/>
                <a:latin typeface="Arial"/>
              </a:rPr>
              <a:t> </a:t>
            </a:r>
            <a:endParaRPr b="0" lang="fi-FI" sz="2400" strike="noStrike" u="none">
              <a:solidFill>
                <a:schemeClr val="lt1"/>
              </a:solidFill>
              <a:effectLst/>
              <a:uFillTx/>
              <a:latin typeface="Arial"/>
            </a:endParaRPr>
          </a:p>
          <a:p>
            <a:pPr indent="0">
              <a:lnSpc>
                <a:spcPct val="100000"/>
              </a:lnSpc>
              <a:spcBef>
                <a:spcPts val="479"/>
              </a:spcBef>
              <a:buNone/>
              <a:tabLst>
                <a:tab algn="l" pos="0"/>
              </a:tabLst>
            </a:pPr>
            <a:endParaRPr b="0" lang="fi-FI" sz="2400" strike="noStrike" u="none">
              <a:solidFill>
                <a:schemeClr val="lt1"/>
              </a:solidFill>
              <a:effectLst/>
              <a:uFillTx/>
              <a:latin typeface="Arial"/>
            </a:endParaRPr>
          </a:p>
          <a:p>
            <a:pPr indent="0">
              <a:lnSpc>
                <a:spcPct val="100000"/>
              </a:lnSpc>
              <a:spcBef>
                <a:spcPts val="479"/>
              </a:spcBef>
              <a:buNone/>
              <a:tabLst>
                <a:tab algn="l" pos="0"/>
              </a:tabLst>
            </a:pPr>
            <a:endParaRPr b="0" lang="fi-FI" sz="2400" strike="noStrike" u="none">
              <a:solidFill>
                <a:schemeClr val="lt1"/>
              </a:solidFill>
              <a:effectLst/>
              <a:uFillTx/>
              <a:latin typeface="Arial"/>
            </a:endParaRPr>
          </a:p>
        </p:txBody>
      </p:sp>
    </p:spTree>
  </p:cSld>
  <p:transition spd="med">
    <p:wipe dir="r"/>
  </p:transition>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 name="PlaceHolder 1"/>
          <p:cNvSpPr>
            <a:spLocks noGrp="1"/>
          </p:cNvSpPr>
          <p:nvPr>
            <p:ph type="title"/>
          </p:nvPr>
        </p:nvSpPr>
        <p:spPr>
          <a:xfrm>
            <a:off x="520560" y="1081080"/>
            <a:ext cx="11228400" cy="1240920"/>
          </a:xfrm>
          <a:prstGeom prst="rect">
            <a:avLst/>
          </a:prstGeom>
          <a:noFill/>
          <a:ln w="0">
            <a:noFill/>
          </a:ln>
        </p:spPr>
        <p:txBody>
          <a:bodyPr numCol="1" spcCol="0" lIns="92160" rIns="92160" tIns="46080" bIns="46080" anchor="b">
            <a:noAutofit/>
          </a:bodyPr>
          <a:p>
            <a:pPr indent="0">
              <a:lnSpc>
                <a:spcPct val="85000"/>
              </a:lnSpc>
              <a:buNone/>
            </a:pPr>
            <a:r>
              <a:rPr b="0" lang="fi-FI" sz="4000" strike="noStrike" u="none">
                <a:solidFill>
                  <a:schemeClr val="lt1"/>
                </a:solidFill>
                <a:effectLst/>
                <a:uFillTx/>
                <a:latin typeface="Arial Narrow"/>
              </a:rPr>
              <a:t>Euroopan Unionin pyrkimys digisuvereniteettiin </a:t>
            </a:r>
            <a:br>
              <a:rPr sz="4000"/>
            </a:br>
            <a:r>
              <a:rPr b="0" lang="fi-FI" sz="2000" strike="noStrike" u="none">
                <a:solidFill>
                  <a:schemeClr val="lt1"/>
                </a:solidFill>
                <a:effectLst/>
                <a:uFillTx/>
                <a:latin typeface="Arial Narrow"/>
              </a:rPr>
              <a:t>Kauppalehti 2.9.-26</a:t>
            </a:r>
            <a:endParaRPr b="0" lang="fi-FI" sz="2000" strike="noStrike" u="none">
              <a:solidFill>
                <a:schemeClr val="lt1"/>
              </a:solidFill>
              <a:effectLst/>
              <a:uFillTx/>
              <a:latin typeface="Arial"/>
            </a:endParaRPr>
          </a:p>
        </p:txBody>
      </p:sp>
      <p:sp>
        <p:nvSpPr>
          <p:cNvPr id="156" name="PlaceHolder 2"/>
          <p:cNvSpPr>
            <a:spLocks noGrp="1"/>
          </p:cNvSpPr>
          <p:nvPr>
            <p:ph/>
          </p:nvPr>
        </p:nvSpPr>
        <p:spPr>
          <a:xfrm>
            <a:off x="893160" y="2575080"/>
            <a:ext cx="10305000" cy="3857760"/>
          </a:xfrm>
          <a:prstGeom prst="rect">
            <a:avLst/>
          </a:prstGeom>
          <a:noFill/>
          <a:ln w="0">
            <a:noFill/>
          </a:ln>
        </p:spPr>
        <p:txBody>
          <a:bodyPr numCol="1" spcCol="0" lIns="92160" rIns="92160" tIns="46080" bIns="46080" anchor="t">
            <a:noAutofit/>
          </a:bodyPr>
          <a:p>
            <a:pPr marL="343080" indent="-343080">
              <a:lnSpc>
                <a:spcPct val="100000"/>
              </a:lnSpc>
              <a:spcBef>
                <a:spcPts val="479"/>
              </a:spcBef>
              <a:buClr>
                <a:srgbClr val="ff9933"/>
              </a:buClr>
              <a:buSzPct val="70000"/>
              <a:buFont typeface="Wingdings" charset="2"/>
              <a:buChar char=""/>
            </a:pPr>
            <a:r>
              <a:rPr b="0" lang="fi-FI" sz="2400" strike="noStrike" u="none">
                <a:solidFill>
                  <a:schemeClr val="lt1"/>
                </a:solidFill>
                <a:effectLst/>
                <a:uFillTx/>
                <a:latin typeface="Arial"/>
              </a:rPr>
              <a:t>EU pyrkii säätelyllä ja rahoituksella kasvattamaan teknologista autonomiaansa lähtien muuttuneesta turvallisuuspoliittisesta ympäristöstään</a:t>
            </a:r>
            <a:endParaRPr b="0" lang="fi-FI" sz="2400" strike="noStrike" u="none">
              <a:solidFill>
                <a:schemeClr val="lt1"/>
              </a:solidFill>
              <a:effectLst/>
              <a:uFillTx/>
              <a:latin typeface="Arial"/>
            </a:endParaRPr>
          </a:p>
          <a:p>
            <a:pPr marL="343080" indent="-343080">
              <a:lnSpc>
                <a:spcPct val="100000"/>
              </a:lnSpc>
              <a:spcBef>
                <a:spcPts val="479"/>
              </a:spcBef>
              <a:buClr>
                <a:srgbClr val="ff9933"/>
              </a:buClr>
              <a:buSzPct val="70000"/>
              <a:buFont typeface="Wingdings" charset="2"/>
              <a:buChar char=""/>
            </a:pPr>
            <a:r>
              <a:rPr b="0" lang="fi-FI" sz="2400" strike="noStrike" u="none">
                <a:solidFill>
                  <a:schemeClr val="lt1"/>
                </a:solidFill>
                <a:effectLst/>
                <a:uFillTx/>
                <a:latin typeface="Arial"/>
              </a:rPr>
              <a:t>Tutkimusyhtiö Gartner ennakoi tähän liittyvien investointien lisääntyvän vuoden 2025 vajaasta 7 miljardista $:sta yli 23 miljardiin $:n vuonna 2027</a:t>
            </a:r>
            <a:endParaRPr b="0" lang="fi-FI" sz="2400" strike="noStrike" u="none">
              <a:solidFill>
                <a:schemeClr val="lt1"/>
              </a:solidFill>
              <a:effectLst/>
              <a:uFillTx/>
              <a:latin typeface="Arial"/>
            </a:endParaRPr>
          </a:p>
          <a:p>
            <a:pPr marL="343080" indent="-343080">
              <a:lnSpc>
                <a:spcPct val="100000"/>
              </a:lnSpc>
              <a:spcBef>
                <a:spcPts val="479"/>
              </a:spcBef>
              <a:buClr>
                <a:srgbClr val="ff9933"/>
              </a:buClr>
              <a:buSzPct val="70000"/>
              <a:buFont typeface="Wingdings" charset="2"/>
              <a:buChar char=""/>
            </a:pPr>
            <a:r>
              <a:rPr b="0" lang="fi-FI" sz="2400" strike="noStrike" u="none">
                <a:solidFill>
                  <a:schemeClr val="lt1"/>
                </a:solidFill>
                <a:effectLst/>
                <a:uFillTx/>
                <a:latin typeface="Arial"/>
              </a:rPr>
              <a:t>Nyt alan huippuvalmistajat Euroopassa nojautuvat kuitenkin vahvasti amerikkalaiseen teknologiaan</a:t>
            </a:r>
            <a:endParaRPr b="0" lang="fi-FI" sz="2400" strike="noStrike" u="none">
              <a:solidFill>
                <a:schemeClr val="lt1"/>
              </a:solidFill>
              <a:effectLst/>
              <a:uFillTx/>
              <a:latin typeface="Arial"/>
            </a:endParaRPr>
          </a:p>
          <a:p>
            <a:pPr indent="0">
              <a:lnSpc>
                <a:spcPct val="100000"/>
              </a:lnSpc>
              <a:spcBef>
                <a:spcPts val="479"/>
              </a:spcBef>
              <a:buNone/>
            </a:pPr>
            <a:endParaRPr b="0" lang="fi-FI" sz="2400" strike="noStrike" u="none">
              <a:solidFill>
                <a:schemeClr val="lt1"/>
              </a:solidFill>
              <a:effectLst/>
              <a:uFillTx/>
              <a:latin typeface="Arial"/>
            </a:endParaRPr>
          </a:p>
        </p:txBody>
      </p:sp>
    </p:spTree>
  </p:cSld>
  <p:transition spd="med">
    <p:wipe dir="r"/>
  </p:transition>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 name="PlaceHolder 1"/>
          <p:cNvSpPr>
            <a:spLocks noGrp="1"/>
          </p:cNvSpPr>
          <p:nvPr>
            <p:ph type="title"/>
          </p:nvPr>
        </p:nvSpPr>
        <p:spPr>
          <a:xfrm>
            <a:off x="273240" y="1070640"/>
            <a:ext cx="11228400" cy="1240920"/>
          </a:xfrm>
          <a:prstGeom prst="rect">
            <a:avLst/>
          </a:prstGeom>
          <a:noFill/>
          <a:ln w="0">
            <a:noFill/>
          </a:ln>
        </p:spPr>
        <p:txBody>
          <a:bodyPr numCol="1" spcCol="0" lIns="92160" rIns="92160" tIns="46080" bIns="46080" anchor="b">
            <a:noAutofit/>
          </a:bodyPr>
          <a:p>
            <a:pPr indent="0">
              <a:lnSpc>
                <a:spcPct val="85000"/>
              </a:lnSpc>
              <a:buNone/>
            </a:pPr>
            <a:r>
              <a:rPr b="0" lang="fi-FI" sz="3600" strike="noStrike" u="none">
                <a:solidFill>
                  <a:schemeClr val="lt1"/>
                </a:solidFill>
                <a:effectLst/>
                <a:uFillTx/>
                <a:latin typeface="Arial"/>
              </a:rPr>
              <a:t>Tekoäly ja sen tuleva suhde ihmisiin ja muihin elollisiin Pekka Kuusen (1982) neljässä ja yhdessä lisätyssä elämisen perusfunktiossa</a:t>
            </a:r>
            <a:endParaRPr b="0" lang="fi-FI" sz="3600" strike="noStrike" u="none">
              <a:solidFill>
                <a:schemeClr val="lt1"/>
              </a:solidFill>
              <a:effectLst/>
              <a:uFillTx/>
              <a:latin typeface="Arial"/>
            </a:endParaRPr>
          </a:p>
        </p:txBody>
      </p:sp>
      <p:sp>
        <p:nvSpPr>
          <p:cNvPr id="158" name="PlaceHolder 2"/>
          <p:cNvSpPr>
            <a:spLocks noGrp="1"/>
          </p:cNvSpPr>
          <p:nvPr>
            <p:ph/>
          </p:nvPr>
        </p:nvSpPr>
        <p:spPr>
          <a:xfrm>
            <a:off x="712440" y="2311920"/>
            <a:ext cx="11036880" cy="4373640"/>
          </a:xfrm>
          <a:prstGeom prst="rect">
            <a:avLst/>
          </a:prstGeom>
          <a:noFill/>
          <a:ln w="0">
            <a:noFill/>
          </a:ln>
        </p:spPr>
        <p:txBody>
          <a:bodyPr numCol="1" spcCol="0" lIns="92160" rIns="92160" tIns="46080" bIns="46080" anchor="t">
            <a:noAutofit/>
          </a:bodyPr>
          <a:p>
            <a:pPr indent="0">
              <a:lnSpc>
                <a:spcPct val="107000"/>
              </a:lnSpc>
              <a:spcBef>
                <a:spcPts val="641"/>
              </a:spcBef>
              <a:spcAft>
                <a:spcPts val="799"/>
              </a:spcAft>
              <a:buNone/>
              <a:tabLst>
                <a:tab algn="l" pos="0"/>
              </a:tabLst>
            </a:pPr>
            <a:r>
              <a:rPr b="0" lang="fi-FI" sz="3200" strike="noStrike" u="none">
                <a:solidFill>
                  <a:schemeClr val="lt1"/>
                </a:solidFill>
                <a:effectLst/>
                <a:uFillTx/>
                <a:latin typeface="Arial"/>
                <a:ea typeface="Times New Roman"/>
              </a:rPr>
              <a:t>Funktiot, joissa elolliset toimivat kamppaillen keskenään tai yhteistyössä:    </a:t>
            </a:r>
            <a:endParaRPr b="0" lang="fi-FI" sz="3200" strike="noStrike" u="none">
              <a:solidFill>
                <a:schemeClr val="lt1"/>
              </a:solidFill>
              <a:effectLst/>
              <a:uFillTx/>
              <a:latin typeface="Arial"/>
            </a:endParaRPr>
          </a:p>
          <a:p>
            <a:pPr marL="343080" indent="-343080">
              <a:lnSpc>
                <a:spcPct val="107000"/>
              </a:lnSpc>
              <a:spcBef>
                <a:spcPts val="641"/>
              </a:spcBef>
              <a:spcAft>
                <a:spcPts val="799"/>
              </a:spcAft>
              <a:buClr>
                <a:srgbClr val="ff9933"/>
              </a:buClr>
              <a:buSzPct val="70000"/>
              <a:buFont typeface="Wingdings" charset="2"/>
              <a:buChar char=""/>
              <a:tabLst>
                <a:tab algn="l" pos="0"/>
              </a:tabLst>
            </a:pPr>
            <a:r>
              <a:rPr b="0" lang="fi-FI" sz="3200" strike="noStrike" u="none">
                <a:solidFill>
                  <a:schemeClr val="lt1"/>
                </a:solidFill>
                <a:effectLst/>
                <a:uFillTx/>
                <a:latin typeface="Arial"/>
                <a:ea typeface="Times New Roman"/>
              </a:rPr>
              <a:t> </a:t>
            </a:r>
            <a:r>
              <a:rPr b="0" lang="fi-FI" sz="2800" strike="noStrike" u="none">
                <a:solidFill>
                  <a:schemeClr val="lt1"/>
                </a:solidFill>
                <a:effectLst/>
                <a:uFillTx/>
                <a:latin typeface="Arial"/>
                <a:ea typeface="Times New Roman"/>
              </a:rPr>
              <a:t>1. Pyrkimys säilyä elossa – bioelollisten perusominaisuus</a:t>
            </a:r>
            <a:endParaRPr b="0" lang="fi-FI" sz="2800" strike="noStrike" u="none">
              <a:solidFill>
                <a:schemeClr val="lt1"/>
              </a:solidFill>
              <a:effectLst/>
              <a:uFillTx/>
              <a:latin typeface="Arial"/>
            </a:endParaRPr>
          </a:p>
          <a:p>
            <a:pPr marL="343080" indent="-343080">
              <a:lnSpc>
                <a:spcPct val="107000"/>
              </a:lnSpc>
              <a:spcBef>
                <a:spcPts val="561"/>
              </a:spcBef>
              <a:spcAft>
                <a:spcPts val="799"/>
              </a:spcAft>
              <a:buClr>
                <a:srgbClr val="ff9933"/>
              </a:buClr>
              <a:buSzPct val="70000"/>
              <a:buFont typeface="Wingdings" charset="2"/>
              <a:buChar char=""/>
              <a:tabLst>
                <a:tab algn="l" pos="0"/>
              </a:tabLst>
            </a:pPr>
            <a:r>
              <a:rPr b="0" lang="fi-FI" sz="2800" strike="noStrike" u="none">
                <a:solidFill>
                  <a:schemeClr val="lt1"/>
                </a:solidFill>
                <a:effectLst/>
                <a:uFillTx/>
                <a:latin typeface="Arial"/>
                <a:ea typeface="Times New Roman"/>
              </a:rPr>
              <a:t> 2. Energian/ravinnon hankinta </a:t>
            </a:r>
            <a:endParaRPr b="0" lang="fi-FI" sz="2800" strike="noStrike" u="none">
              <a:solidFill>
                <a:schemeClr val="lt1"/>
              </a:solidFill>
              <a:effectLst/>
              <a:uFillTx/>
              <a:latin typeface="Arial"/>
            </a:endParaRPr>
          </a:p>
          <a:p>
            <a:pPr marL="343080" indent="-343080">
              <a:lnSpc>
                <a:spcPct val="107000"/>
              </a:lnSpc>
              <a:spcBef>
                <a:spcPts val="561"/>
              </a:spcBef>
              <a:spcAft>
                <a:spcPts val="799"/>
              </a:spcAft>
              <a:buClr>
                <a:srgbClr val="ff9933"/>
              </a:buClr>
              <a:buSzPct val="70000"/>
              <a:buFont typeface="Wingdings" charset="2"/>
              <a:buChar char=""/>
              <a:tabLst>
                <a:tab algn="l" pos="0"/>
              </a:tabLst>
            </a:pPr>
            <a:r>
              <a:rPr b="0" lang="fi-FI" sz="2800" strike="noStrike" u="none">
                <a:solidFill>
                  <a:schemeClr val="lt1"/>
                </a:solidFill>
                <a:effectLst/>
                <a:uFillTx/>
                <a:latin typeface="Arial"/>
                <a:ea typeface="Times New Roman"/>
              </a:rPr>
              <a:t> 3. Suojautuminen </a:t>
            </a:r>
            <a:endParaRPr b="0" lang="fi-FI" sz="2800" strike="noStrike" u="none">
              <a:solidFill>
                <a:schemeClr val="lt1"/>
              </a:solidFill>
              <a:effectLst/>
              <a:uFillTx/>
              <a:latin typeface="Arial"/>
            </a:endParaRPr>
          </a:p>
          <a:p>
            <a:pPr marL="343080" indent="-343080">
              <a:lnSpc>
                <a:spcPct val="107000"/>
              </a:lnSpc>
              <a:spcBef>
                <a:spcPts val="561"/>
              </a:spcBef>
              <a:spcAft>
                <a:spcPts val="799"/>
              </a:spcAft>
              <a:buClr>
                <a:srgbClr val="ff9933"/>
              </a:buClr>
              <a:buSzPct val="70000"/>
              <a:buFont typeface="Wingdings" charset="2"/>
              <a:buChar char=""/>
              <a:tabLst>
                <a:tab algn="l" pos="0"/>
              </a:tabLst>
            </a:pPr>
            <a:r>
              <a:rPr b="0" lang="fi-FI" sz="2800" strike="noStrike" u="none">
                <a:solidFill>
                  <a:schemeClr val="lt1"/>
                </a:solidFill>
                <a:effectLst/>
                <a:uFillTx/>
                <a:latin typeface="Arial"/>
                <a:ea typeface="Times New Roman"/>
              </a:rPr>
              <a:t> 4.Lisääntyminen/ elollislajin ”selviytymis-rakenteen” uusintaminen </a:t>
            </a:r>
            <a:endParaRPr b="0" lang="fi-FI" sz="2800" strike="noStrike" u="none">
              <a:solidFill>
                <a:schemeClr val="lt1"/>
              </a:solidFill>
              <a:effectLst/>
              <a:uFillTx/>
              <a:latin typeface="Arial"/>
            </a:endParaRPr>
          </a:p>
          <a:p>
            <a:pPr marL="343080" indent="-343080">
              <a:lnSpc>
                <a:spcPct val="107000"/>
              </a:lnSpc>
              <a:spcBef>
                <a:spcPts val="561"/>
              </a:spcBef>
              <a:spcAft>
                <a:spcPts val="799"/>
              </a:spcAft>
              <a:buClr>
                <a:srgbClr val="ff9933"/>
              </a:buClr>
              <a:buSzPct val="70000"/>
              <a:buFont typeface="Wingdings" charset="2"/>
              <a:buChar char=""/>
              <a:tabLst>
                <a:tab algn="l" pos="0"/>
              </a:tabLst>
            </a:pPr>
            <a:r>
              <a:rPr b="0" lang="fi-FI" sz="2800" strike="noStrike" u="none">
                <a:solidFill>
                  <a:schemeClr val="lt1"/>
                </a:solidFill>
                <a:effectLst/>
                <a:uFillTx/>
                <a:latin typeface="Arial"/>
                <a:ea typeface="Times New Roman"/>
              </a:rPr>
              <a:t> 5. Neljää muuta funktiota palveleva informaatiotoiminta</a:t>
            </a:r>
            <a:endParaRPr b="0" lang="fi-FI" sz="2800" strike="noStrike" u="none">
              <a:solidFill>
                <a:schemeClr val="lt1"/>
              </a:solidFill>
              <a:effectLst/>
              <a:uFillTx/>
              <a:latin typeface="Arial"/>
            </a:endParaRPr>
          </a:p>
        </p:txBody>
      </p:sp>
    </p:spTree>
  </p:cSld>
  <p:transition spd="med">
    <p:wipe dir="r"/>
  </p:transition>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PlaceHolder 1"/>
          <p:cNvSpPr>
            <a:spLocks noGrp="1"/>
          </p:cNvSpPr>
          <p:nvPr>
            <p:ph type="title"/>
          </p:nvPr>
        </p:nvSpPr>
        <p:spPr>
          <a:xfrm>
            <a:off x="520560" y="1081080"/>
            <a:ext cx="11228400" cy="1240920"/>
          </a:xfrm>
          <a:prstGeom prst="rect">
            <a:avLst/>
          </a:prstGeom>
          <a:noFill/>
          <a:ln w="0">
            <a:noFill/>
          </a:ln>
        </p:spPr>
        <p:txBody>
          <a:bodyPr numCol="1" spcCol="0" lIns="92160" rIns="92160" tIns="46080" bIns="46080" anchor="b">
            <a:noAutofit/>
          </a:bodyPr>
          <a:p>
            <a:pPr indent="0">
              <a:lnSpc>
                <a:spcPct val="85000"/>
              </a:lnSpc>
              <a:buNone/>
            </a:pPr>
            <a:r>
              <a:rPr b="0" lang="fi-FI" sz="4000" strike="noStrike" u="none">
                <a:solidFill>
                  <a:schemeClr val="lt1"/>
                </a:solidFill>
                <a:effectLst/>
                <a:uFillTx/>
                <a:latin typeface="Arial Narrow"/>
              </a:rPr>
              <a:t>Tekoäly vaatii kasvavasti energiaa, mikä vaarantaa kestävän kehityksen mahdollisuuksia</a:t>
            </a:r>
            <a:endParaRPr b="0" lang="fi-FI" sz="4000" strike="noStrike" u="none">
              <a:solidFill>
                <a:schemeClr val="lt1"/>
              </a:solidFill>
              <a:effectLst/>
              <a:uFillTx/>
              <a:latin typeface="Arial"/>
            </a:endParaRPr>
          </a:p>
        </p:txBody>
      </p:sp>
      <p:sp>
        <p:nvSpPr>
          <p:cNvPr id="160" name="PlaceHolder 2"/>
          <p:cNvSpPr>
            <a:spLocks noGrp="1"/>
          </p:cNvSpPr>
          <p:nvPr>
            <p:ph/>
          </p:nvPr>
        </p:nvSpPr>
        <p:spPr>
          <a:xfrm>
            <a:off x="893160" y="2575080"/>
            <a:ext cx="10251360" cy="3664080"/>
          </a:xfrm>
          <a:prstGeom prst="rect">
            <a:avLst/>
          </a:prstGeom>
          <a:noFill/>
          <a:ln w="0">
            <a:noFill/>
          </a:ln>
        </p:spPr>
        <p:txBody>
          <a:bodyPr numCol="1" spcCol="0" lIns="92160" rIns="92160" tIns="46080" bIns="46080" anchor="t">
            <a:noAutofit/>
          </a:bodyPr>
          <a:p>
            <a:pPr marL="343080" indent="-343080">
              <a:lnSpc>
                <a:spcPct val="100000"/>
              </a:lnSpc>
              <a:spcBef>
                <a:spcPts val="479"/>
              </a:spcBef>
              <a:buClr>
                <a:srgbClr val="ff9933"/>
              </a:buClr>
              <a:buSzPct val="70000"/>
              <a:buFont typeface="Wingdings" charset="2"/>
              <a:buChar char=""/>
            </a:pPr>
            <a:r>
              <a:rPr b="0" lang="fi-FI" sz="2400" strike="noStrike" u="none">
                <a:solidFill>
                  <a:schemeClr val="lt1"/>
                </a:solidFill>
                <a:effectLst/>
                <a:uFillTx/>
                <a:latin typeface="Arial"/>
              </a:rPr>
              <a:t>Datakeskusten rakentaminen hidastaa energiankulutuksellaan ilmastonmuutoksen edellyttämää vihreään energiaan siirtymistä </a:t>
            </a:r>
            <a:endParaRPr b="0" lang="fi-FI" sz="2400" strike="noStrike" u="none">
              <a:solidFill>
                <a:schemeClr val="lt1"/>
              </a:solidFill>
              <a:effectLst/>
              <a:uFillTx/>
              <a:latin typeface="Arial"/>
            </a:endParaRPr>
          </a:p>
          <a:p>
            <a:pPr marL="343080" indent="-343080">
              <a:lnSpc>
                <a:spcPct val="100000"/>
              </a:lnSpc>
              <a:spcBef>
                <a:spcPts val="479"/>
              </a:spcBef>
              <a:buClr>
                <a:srgbClr val="ff9933"/>
              </a:buClr>
              <a:buSzPct val="70000"/>
              <a:buFont typeface="Wingdings" charset="2"/>
              <a:buChar char=""/>
            </a:pPr>
            <a:r>
              <a:rPr b="0" lang="fi-FI" sz="2400" strike="noStrike" u="none">
                <a:solidFill>
                  <a:schemeClr val="lt1"/>
                </a:solidFill>
                <a:effectLst/>
                <a:uFillTx/>
                <a:latin typeface="Arial"/>
              </a:rPr>
              <a:t>Keskusten rakentaminen tuhoaa elollislajeilta niiden säilymisen kannalta olennaisia ekosysteemejä.</a:t>
            </a:r>
            <a:endParaRPr b="0" lang="fi-FI" sz="2400" strike="noStrike" u="none">
              <a:solidFill>
                <a:schemeClr val="lt1"/>
              </a:solidFill>
              <a:effectLst/>
              <a:uFillTx/>
              <a:latin typeface="Arial"/>
            </a:endParaRPr>
          </a:p>
          <a:p>
            <a:pPr marL="343080" indent="-343080">
              <a:lnSpc>
                <a:spcPct val="100000"/>
              </a:lnSpc>
              <a:spcBef>
                <a:spcPts val="479"/>
              </a:spcBef>
              <a:buClr>
                <a:srgbClr val="ff9933"/>
              </a:buClr>
              <a:buSzPct val="70000"/>
              <a:buFont typeface="Wingdings" charset="2"/>
              <a:buChar char=""/>
            </a:pPr>
            <a:r>
              <a:rPr b="0" lang="fi-FI" sz="2400" strike="noStrike" u="none">
                <a:solidFill>
                  <a:schemeClr val="lt1"/>
                </a:solidFill>
                <a:effectLst/>
                <a:uFillTx/>
                <a:latin typeface="Arial"/>
              </a:rPr>
              <a:t>Kuitenkin Google AI:n lainaaman Veera Mahlakaarron artikkelin perusteella, joka  perustui Lontoon 2025 AI Summitin Sustainability - istuntoon ja siitä  lainaukseen Epoch AI- instituutin Josh You:lta GPT-4:n energiankulutus on pudonnut murto-osaan chatGPT:n vuoden 2023 luvuista. Yksittäinen kysely kuluttaa nyt noin 0,3 wattituntia eli saman verran kuin yksi Google-haku eli 15W:n lampun palaminen 12 min</a:t>
            </a:r>
            <a:endParaRPr b="0" lang="fi-FI" sz="2400" strike="noStrike" u="none">
              <a:solidFill>
                <a:schemeClr val="lt1"/>
              </a:solidFill>
              <a:effectLst/>
              <a:uFillTx/>
              <a:latin typeface="Arial"/>
            </a:endParaRPr>
          </a:p>
        </p:txBody>
      </p:sp>
    </p:spTree>
  </p:cSld>
  <p:transition spd="med">
    <p:wipe dir="r"/>
  </p:transition>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 name="PlaceHolder 1"/>
          <p:cNvSpPr>
            <a:spLocks noGrp="1"/>
          </p:cNvSpPr>
          <p:nvPr>
            <p:ph type="title"/>
          </p:nvPr>
        </p:nvSpPr>
        <p:spPr>
          <a:xfrm>
            <a:off x="520560" y="1081080"/>
            <a:ext cx="11228400" cy="1240920"/>
          </a:xfrm>
          <a:prstGeom prst="rect">
            <a:avLst/>
          </a:prstGeom>
          <a:noFill/>
          <a:ln w="0">
            <a:noFill/>
          </a:ln>
        </p:spPr>
        <p:txBody>
          <a:bodyPr numCol="1" spcCol="0" lIns="92160" rIns="92160" tIns="46080" bIns="46080" anchor="b">
            <a:noAutofit/>
          </a:bodyPr>
          <a:p>
            <a:pPr indent="0">
              <a:lnSpc>
                <a:spcPct val="85000"/>
              </a:lnSpc>
              <a:buNone/>
            </a:pPr>
            <a:r>
              <a:rPr b="0" lang="fi-FI" sz="4000" strike="noStrike" u="none">
                <a:solidFill>
                  <a:schemeClr val="lt1"/>
                </a:solidFill>
                <a:effectLst/>
                <a:uFillTx/>
                <a:latin typeface="Arial Narrow"/>
              </a:rPr>
              <a:t>Datakeskukset Suomessa</a:t>
            </a:r>
            <a:endParaRPr b="0" lang="fi-FI" sz="4000" strike="noStrike" u="none">
              <a:solidFill>
                <a:schemeClr val="lt1"/>
              </a:solidFill>
              <a:effectLst/>
              <a:uFillTx/>
              <a:latin typeface="Arial"/>
            </a:endParaRPr>
          </a:p>
        </p:txBody>
      </p:sp>
      <p:sp>
        <p:nvSpPr>
          <p:cNvPr id="162" name="PlaceHolder 2"/>
          <p:cNvSpPr>
            <a:spLocks noGrp="1"/>
          </p:cNvSpPr>
          <p:nvPr>
            <p:ph/>
          </p:nvPr>
        </p:nvSpPr>
        <p:spPr>
          <a:xfrm>
            <a:off x="893160" y="2575080"/>
            <a:ext cx="11057400" cy="3857400"/>
          </a:xfrm>
          <a:prstGeom prst="rect">
            <a:avLst/>
          </a:prstGeom>
          <a:noFill/>
          <a:ln w="0">
            <a:noFill/>
          </a:ln>
        </p:spPr>
        <p:txBody>
          <a:bodyPr numCol="1" spcCol="0" lIns="92160" rIns="92160" tIns="46080" bIns="46080" anchor="t">
            <a:noAutofit/>
          </a:bodyPr>
          <a:p>
            <a:pPr marL="343080" indent="-343080">
              <a:lnSpc>
                <a:spcPct val="100000"/>
              </a:lnSpc>
              <a:spcBef>
                <a:spcPts val="479"/>
              </a:spcBef>
              <a:buClr>
                <a:srgbClr val="ff9933"/>
              </a:buClr>
              <a:buSzPct val="70000"/>
              <a:buFont typeface="Wingdings" charset="2"/>
              <a:buChar char=""/>
            </a:pPr>
            <a:r>
              <a:rPr b="0" lang="fi-FI" sz="2400" strike="noStrike" u="none">
                <a:solidFill>
                  <a:schemeClr val="lt1"/>
                </a:solidFill>
                <a:effectLst/>
                <a:uFillTx/>
                <a:latin typeface="Arial"/>
              </a:rPr>
              <a:t>Kesäkuussa 2026  Suomessa oli 126 (48 v. 2025 -Leichter?) datakeskusta, Irlannissa 129, Ruotsissa 117 (95 v. 2025?) ja Yhdysvalloissa 4422 ( 5427 v.2025??) </a:t>
            </a:r>
            <a:r>
              <a:rPr b="0" lang="fi-FI" sz="1600" strike="noStrike" u="none">
                <a:solidFill>
                  <a:schemeClr val="lt1"/>
                </a:solidFill>
                <a:effectLst/>
                <a:uFillTx/>
                <a:latin typeface="Arial"/>
              </a:rPr>
              <a:t>Kauppalehti 30.9.-26</a:t>
            </a:r>
            <a:endParaRPr b="0" lang="fi-FI" sz="1600" strike="noStrike" u="none">
              <a:solidFill>
                <a:schemeClr val="lt1"/>
              </a:solidFill>
              <a:effectLst/>
              <a:uFillTx/>
              <a:latin typeface="Arial"/>
            </a:endParaRPr>
          </a:p>
          <a:p>
            <a:pPr marL="343080" indent="-343080">
              <a:lnSpc>
                <a:spcPct val="100000"/>
              </a:lnSpc>
              <a:spcBef>
                <a:spcPts val="479"/>
              </a:spcBef>
              <a:buClr>
                <a:srgbClr val="ff9933"/>
              </a:buClr>
              <a:buSzPct val="70000"/>
              <a:buFont typeface="Wingdings" charset="2"/>
              <a:buChar char=""/>
            </a:pPr>
            <a:r>
              <a:rPr b="0" lang="fi-FI" sz="2400" strike="noStrike" u="none">
                <a:solidFill>
                  <a:schemeClr val="lt1"/>
                </a:solidFill>
                <a:effectLst/>
                <a:uFillTx/>
                <a:latin typeface="Arial"/>
              </a:rPr>
              <a:t>Väkilukuun suhteutettuna Irlannissa ja Suomessa nyt suunnilleen yhtä paljon ja Ruotsissa ja Yhdysvalloissa lähes puolet vähemmän  ??</a:t>
            </a:r>
            <a:endParaRPr b="0" lang="fi-FI" sz="2400" strike="noStrike" u="none">
              <a:solidFill>
                <a:schemeClr val="lt1"/>
              </a:solidFill>
              <a:effectLst/>
              <a:uFillTx/>
              <a:latin typeface="Arial"/>
            </a:endParaRPr>
          </a:p>
          <a:p>
            <a:pPr marL="343080" indent="-343080">
              <a:lnSpc>
                <a:spcPct val="100000"/>
              </a:lnSpc>
              <a:spcBef>
                <a:spcPts val="479"/>
              </a:spcBef>
              <a:buClr>
                <a:srgbClr val="ff9933"/>
              </a:buClr>
              <a:buSzPct val="70000"/>
              <a:buFont typeface="Wingdings" charset="2"/>
              <a:buChar char=""/>
            </a:pPr>
            <a:r>
              <a:rPr b="0" lang="fi-FI" sz="2400" strike="noStrike" u="none">
                <a:solidFill>
                  <a:schemeClr val="lt1"/>
                </a:solidFill>
                <a:effectLst/>
                <a:uFillTx/>
                <a:latin typeface="Arial"/>
              </a:rPr>
              <a:t>Eri lähteiden mukaan 2026 Suomeen on suunnitteilla 140-160 datakeskusta  ja kolmen vuoden kuluttua Fingrid on arvioinut niiden sähkönkulutuksen nousevan 10-12% kokonaiskuluksesta ja jopa 20% saataisi toteutua, jos suunnitellut hankkeet toteutuisivat. Suuri tarve tasaussähköön. </a:t>
            </a:r>
            <a:endParaRPr b="0" lang="fi-FI" sz="2400" strike="noStrike" u="none">
              <a:solidFill>
                <a:schemeClr val="lt1"/>
              </a:solidFill>
              <a:effectLst/>
              <a:uFillTx/>
              <a:latin typeface="Arial"/>
            </a:endParaRPr>
          </a:p>
          <a:p>
            <a:pPr marL="343080" indent="-343080">
              <a:lnSpc>
                <a:spcPct val="100000"/>
              </a:lnSpc>
              <a:spcBef>
                <a:spcPts val="479"/>
              </a:spcBef>
              <a:buClr>
                <a:srgbClr val="ff9933"/>
              </a:buClr>
              <a:buSzPct val="70000"/>
              <a:buFont typeface="Wingdings" charset="2"/>
              <a:buChar char=""/>
            </a:pPr>
            <a:r>
              <a:rPr b="0" lang="fi-FI" sz="2400" strike="noStrike" u="none">
                <a:solidFill>
                  <a:schemeClr val="lt1"/>
                </a:solidFill>
                <a:effectLst/>
                <a:uFillTx/>
                <a:latin typeface="Arial"/>
              </a:rPr>
              <a:t>Suomen erityisiä vahvuuksia ovat jäähdytyksen kannalta edullinen viileä ilmasto ja mahdollisuus käyttää datakeskusten hukkalämpöä lämmitykseen</a:t>
            </a:r>
            <a:endParaRPr b="0" lang="fi-FI" sz="2400" strike="noStrike" u="none">
              <a:solidFill>
                <a:schemeClr val="lt1"/>
              </a:solidFill>
              <a:effectLst/>
              <a:uFillTx/>
              <a:latin typeface="Arial"/>
            </a:endParaRPr>
          </a:p>
        </p:txBody>
      </p:sp>
    </p:spTree>
  </p:cSld>
  <p:transition spd="med">
    <p:wipe dir="r"/>
  </p:transition>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3"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a:buNone/>
            </a:pPr>
            <a:endParaRPr b="0" lang="fi-FI" sz="4400" strike="noStrike" u="none">
              <a:solidFill>
                <a:schemeClr val="dk1"/>
              </a:solidFill>
              <a:effectLst/>
              <a:uFillTx/>
              <a:latin typeface="Aptos Display"/>
            </a:endParaRPr>
          </a:p>
        </p:txBody>
      </p:sp>
      <p:pic>
        <p:nvPicPr>
          <p:cNvPr id="164" name="Sisällön paikkamerkki 3" descr=""/>
          <p:cNvPicPr/>
          <p:nvPr/>
        </p:nvPicPr>
        <p:blipFill>
          <a:blip r:embed="rId1"/>
          <a:stretch/>
        </p:blipFill>
        <p:spPr>
          <a:xfrm>
            <a:off x="-223200" y="-491760"/>
            <a:ext cx="8356680" cy="12289680"/>
          </a:xfrm>
          <a:prstGeom prst="rect">
            <a:avLst/>
          </a:prstGeom>
          <a:noFill/>
          <a:ln w="0">
            <a:noFill/>
          </a:ln>
        </p:spPr>
      </p:pic>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65" name="Kuva 1" descr=""/>
          <p:cNvPicPr/>
          <p:nvPr/>
        </p:nvPicPr>
        <p:blipFill>
          <a:blip r:embed="rId1"/>
          <a:stretch/>
        </p:blipFill>
        <p:spPr>
          <a:xfrm>
            <a:off x="4789800" y="-2316240"/>
            <a:ext cx="13635720" cy="20052720"/>
          </a:xfrm>
          <a:prstGeom prst="rect">
            <a:avLst/>
          </a:prstGeom>
          <a:noFill/>
          <a:ln w="0">
            <a:noFill/>
          </a:ln>
        </p:spPr>
      </p:pic>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6"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fi-FI" sz="4400" strike="noStrike" u="none">
                <a:solidFill>
                  <a:schemeClr val="dk1"/>
                </a:solidFill>
                <a:effectLst/>
                <a:uFillTx/>
                <a:latin typeface="Aptos Display"/>
              </a:rPr>
              <a:t>Kohti itsenäisesti joukkona puolustautuvia drooneja, uutisia Ukrainan sodasta</a:t>
            </a:r>
            <a:endParaRPr b="0" lang="fi-FI" sz="4400" strike="noStrike" u="none">
              <a:solidFill>
                <a:schemeClr val="dk1"/>
              </a:solidFill>
              <a:effectLst/>
              <a:uFillTx/>
              <a:latin typeface="Aptos"/>
            </a:endParaRPr>
          </a:p>
        </p:txBody>
      </p:sp>
      <p:sp>
        <p:nvSpPr>
          <p:cNvPr id="167" name="PlaceHolder 2"/>
          <p:cNvSpPr>
            <a:spLocks noGrp="1"/>
          </p:cNvSpPr>
          <p:nvPr>
            <p:ph/>
          </p:nvPr>
        </p:nvSpPr>
        <p:spPr>
          <a:xfrm>
            <a:off x="838080" y="1825560"/>
            <a:ext cx="10515240" cy="4350960"/>
          </a:xfrm>
          <a:prstGeom prst="rect">
            <a:avLst/>
          </a:prstGeom>
          <a:noFill/>
          <a:ln w="0">
            <a:noFill/>
          </a:ln>
        </p:spPr>
        <p:txBody>
          <a:bodyPr lIns="91440" rIns="91440" tIns="45720" bIns="45720" anchor="t">
            <a:normAutofit lnSpcReduction="9999"/>
          </a:bodyPr>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28.1. -26 Ukranalaisille swarmer-parviteknologia edustaa uusinta vaihetta droonien sodankäynnissä (kamppailussa) koska se mahdollistaa kymmenien tai jopa tuhansien droonien – eli parvien – käytön kerralla kohteen puolustuksen ylikuormittamiseksi. </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26.9. -26 Liittyen alkaneeseen yhteistyöhön Ukrainan kanssa Britannian puolustusministeriö on kutsunut tusinaa yritystä tekemään ehdotuksia siitä, miten he käyttäisivät Ukrainan luovuttamaa alustaa (platform) erityisesti kehittääkseen teknologiaa, joka mahdollistaisi täyden toiminnallisuuden myös, kun viestintä on heikentynyt tai satelliittinavigointi ei ole saatavilla.</a:t>
            </a:r>
            <a:endParaRPr b="0" lang="fi-FI" sz="2800" strike="noStrike" u="none">
              <a:solidFill>
                <a:schemeClr val="dk1"/>
              </a:solidFill>
              <a:effectLst/>
              <a:uFillTx/>
              <a:latin typeface="Aptos"/>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68" name="Kuva 1" descr=""/>
          <p:cNvPicPr/>
          <p:nvPr/>
        </p:nvPicPr>
        <p:blipFill>
          <a:blip r:embed="rId1"/>
          <a:stretch/>
        </p:blipFill>
        <p:spPr>
          <a:xfrm>
            <a:off x="1525680" y="857160"/>
            <a:ext cx="9143640" cy="5143320"/>
          </a:xfrm>
          <a:prstGeom prst="rect">
            <a:avLst/>
          </a:prstGeom>
          <a:noFill/>
          <a:ln w="0">
            <a:noFill/>
          </a:ln>
        </p:spPr>
      </p:pic>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rmAutofit fontScale="85000" lnSpcReduction="19999"/>
          </a:bodyPr>
          <a:p>
            <a:pPr indent="0" defTabSz="914400">
              <a:lnSpc>
                <a:spcPct val="90000"/>
              </a:lnSpc>
              <a:buNone/>
            </a:pPr>
            <a:r>
              <a:rPr b="0" lang="fi-FI" sz="4400" strike="noStrike" u="none">
                <a:solidFill>
                  <a:schemeClr val="dk1"/>
                </a:solidFill>
                <a:effectLst/>
                <a:uFillTx/>
                <a:latin typeface="Aptos Display"/>
              </a:rPr>
              <a:t>Kolme tapaa, joilla voi kehittyä ihmisistä riippumattomasti neljän perusfunktion varassa eläviä AI -lajeja</a:t>
            </a:r>
            <a:endParaRPr b="0" lang="fi-FI" sz="4400" strike="noStrike" u="none">
              <a:solidFill>
                <a:schemeClr val="dk1"/>
              </a:solidFill>
              <a:effectLst/>
              <a:uFillTx/>
              <a:latin typeface="Aptos"/>
            </a:endParaRPr>
          </a:p>
        </p:txBody>
      </p:sp>
      <p:sp>
        <p:nvSpPr>
          <p:cNvPr id="170" name="PlaceHolder 2"/>
          <p:cNvSpPr>
            <a:spLocks noGrp="1"/>
          </p:cNvSpPr>
          <p:nvPr>
            <p:ph/>
          </p:nvPr>
        </p:nvSpPr>
        <p:spPr>
          <a:xfrm>
            <a:off x="1271160" y="2601360"/>
            <a:ext cx="8162640" cy="3728880"/>
          </a:xfrm>
          <a:prstGeom prst="rect">
            <a:avLst/>
          </a:prstGeom>
          <a:noFill/>
          <a:ln w="0">
            <a:noFill/>
          </a:ln>
        </p:spPr>
        <p:txBody>
          <a:bodyPr lIns="91440" rIns="91440" tIns="45720" bIns="45720" anchor="t">
            <a:normAutofit fontScale="85000" lnSpcReduction="19999"/>
          </a:bodyPr>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 Irtautuminen vahingossa itsenäiseksi lajeiksi neljässä perusfunktiossa itsenäiseksi kehitetyistä ihmisen apuvälineistä</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Toimiminen ihmisjohtoisten instituutioiden kollektiivisten mielenmallien ”papistona”. Irtautuminen sovussa instituutiota johtavien ihmisten kanssa ehkä riidassa instituution ulkopuolisten ihmisten kanssa vrt. Yuval Harari Oxfordissa 2026 https://www.bing.com/videos/riverview/relatedvideo?q=harari+Oxford+2026&amp;sp</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Instituutioiden kaappaaminen ihmisiltä syrjäyttäen  instituutiota johtavat ihmiset</a:t>
            </a:r>
            <a:endParaRPr b="0" lang="fi-FI" sz="2800" strike="noStrike" u="none">
              <a:solidFill>
                <a:schemeClr val="dk1"/>
              </a:solidFill>
              <a:effectLst/>
              <a:uFillTx/>
              <a:latin typeface="Aptos"/>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71" name="Kuva 2" descr=""/>
          <p:cNvPicPr/>
          <p:nvPr/>
        </p:nvPicPr>
        <p:blipFill>
          <a:blip r:embed="rId1"/>
          <a:stretch/>
        </p:blipFill>
        <p:spPr>
          <a:xfrm>
            <a:off x="712800" y="0"/>
            <a:ext cx="10766160" cy="6857640"/>
          </a:xfrm>
          <a:prstGeom prst="rect">
            <a:avLst/>
          </a:prstGeom>
          <a:noFill/>
          <a:ln w="0">
            <a:noFill/>
          </a:ln>
        </p:spPr>
      </p:pic>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2"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rmAutofit fontScale="77500" lnSpcReduction="19999"/>
          </a:bodyPr>
          <a:p>
            <a:pPr indent="0" defTabSz="914400">
              <a:lnSpc>
                <a:spcPct val="90000"/>
              </a:lnSpc>
              <a:buNone/>
            </a:pPr>
            <a:r>
              <a:rPr b="0" lang="fi-FI" sz="4400" strike="noStrike" u="none">
                <a:solidFill>
                  <a:schemeClr val="dk1"/>
                </a:solidFill>
                <a:effectLst/>
                <a:uFillTx/>
                <a:latin typeface="Aptos Display"/>
              </a:rPr>
              <a:t>Miten instituutioiden valtasuhteet kehittyvät 20 vuodessa tässä  tekoälyn, ilmastonmuutoksen ja etenevän lajikadon maailmassa</a:t>
            </a:r>
            <a:endParaRPr b="0" lang="fi-FI" sz="4400" strike="noStrike" u="none">
              <a:solidFill>
                <a:schemeClr val="dk1"/>
              </a:solidFill>
              <a:effectLst/>
              <a:uFillTx/>
              <a:latin typeface="Aptos"/>
            </a:endParaRPr>
          </a:p>
        </p:txBody>
      </p:sp>
      <p:sp>
        <p:nvSpPr>
          <p:cNvPr id="173" name="PlaceHolder 2"/>
          <p:cNvSpPr>
            <a:spLocks noGrp="1"/>
          </p:cNvSpPr>
          <p:nvPr>
            <p:ph/>
          </p:nvPr>
        </p:nvSpPr>
        <p:spPr>
          <a:xfrm>
            <a:off x="925200" y="2147760"/>
            <a:ext cx="10428480" cy="4344840"/>
          </a:xfrm>
          <a:prstGeom prst="rect">
            <a:avLst/>
          </a:prstGeom>
          <a:noFill/>
          <a:ln w="0">
            <a:noFill/>
          </a:ln>
        </p:spPr>
        <p:txBody>
          <a:bodyPr lIns="91440" rIns="91440" tIns="45720" bIns="45720" anchor="t">
            <a:normAutofit/>
          </a:bodyPr>
          <a:p>
            <a:pPr indent="0" defTabSz="914400">
              <a:lnSpc>
                <a:spcPct val="90000"/>
              </a:lnSpc>
              <a:spcBef>
                <a:spcPts val="1001"/>
              </a:spcBef>
              <a:buNone/>
              <a:tabLst>
                <a:tab algn="l" pos="0"/>
              </a:tabLst>
            </a:pPr>
            <a:r>
              <a:rPr b="0" lang="fi-FI" sz="2600" strike="noStrike" u="none">
                <a:solidFill>
                  <a:schemeClr val="dk1"/>
                </a:solidFill>
                <a:effectLst/>
                <a:uFillTx/>
                <a:latin typeface="Times New Roman"/>
                <a:ea typeface="Calibri"/>
              </a:rPr>
              <a:t>Mitkä instituutiot erityisesti vahvistavat asemaansa tekoälyn edetessä</a:t>
            </a:r>
            <a:endParaRPr b="0" lang="fi-FI" sz="26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tabLst>
                <a:tab algn="l" pos="0"/>
              </a:tabLst>
            </a:pPr>
            <a:r>
              <a:rPr b="1" lang="fi-FI" sz="2600" strike="noStrike" u="none">
                <a:solidFill>
                  <a:schemeClr val="dk1"/>
                </a:solidFill>
                <a:effectLst/>
                <a:uFillTx/>
                <a:latin typeface="Times New Roman"/>
                <a:ea typeface="Calibri"/>
              </a:rPr>
              <a:t>Eri tasoilla: </a:t>
            </a:r>
            <a:r>
              <a:rPr b="0" lang="fi-FI" sz="2600" strike="noStrike" u="none">
                <a:solidFill>
                  <a:schemeClr val="dk1"/>
                </a:solidFill>
                <a:effectLst/>
                <a:uFillTx/>
                <a:latin typeface="Times New Roman"/>
                <a:ea typeface="Calibri"/>
              </a:rPr>
              <a:t>YK, kansallisvaltiot, suuret ja pienet yhteisöt/yritykset, perheet</a:t>
            </a:r>
            <a:endParaRPr b="0" lang="fi-FI" sz="26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tabLst>
                <a:tab algn="l" pos="0"/>
              </a:tabLst>
            </a:pPr>
            <a:r>
              <a:rPr b="1" lang="fi-FI" sz="2600" strike="noStrike" u="none">
                <a:solidFill>
                  <a:schemeClr val="dk1"/>
                </a:solidFill>
                <a:effectLst/>
                <a:uFillTx/>
                <a:latin typeface="Times New Roman"/>
                <a:ea typeface="Calibri"/>
              </a:rPr>
              <a:t>Mihin toimintaan liittyen:  </a:t>
            </a:r>
            <a:r>
              <a:rPr b="0" lang="fi-FI" sz="2600" strike="noStrike" u="none">
                <a:solidFill>
                  <a:schemeClr val="dk1"/>
                </a:solidFill>
                <a:effectLst/>
                <a:uFillTx/>
                <a:latin typeface="Times New Roman"/>
                <a:ea typeface="Calibri"/>
              </a:rPr>
              <a:t>yritys, uskonto, tieteellinen tai taiteellinen koulukunta</a:t>
            </a:r>
            <a:endParaRPr b="0" lang="fi-FI" sz="26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tabLst>
                <a:tab algn="l" pos="0"/>
              </a:tabLst>
            </a:pPr>
            <a:r>
              <a:rPr b="1" lang="fi-FI" sz="2600" strike="noStrike" u="none">
                <a:solidFill>
                  <a:schemeClr val="dk1"/>
                </a:solidFill>
                <a:effectLst/>
                <a:uFillTx/>
                <a:latin typeface="Times New Roman"/>
                <a:ea typeface="Calibri"/>
              </a:rPr>
              <a:t>Minkälaiset valtasuhteet: </a:t>
            </a:r>
            <a:r>
              <a:rPr b="0" lang="fi-FI" sz="2600" strike="noStrike" u="none">
                <a:solidFill>
                  <a:schemeClr val="dk1"/>
                </a:solidFill>
                <a:effectLst/>
                <a:uFillTx/>
                <a:latin typeface="Times New Roman"/>
                <a:ea typeface="Calibri"/>
              </a:rPr>
              <a:t>eliittien valta, demokratia, ihmisten ja eläinten suhteet</a:t>
            </a:r>
            <a:endParaRPr b="0" lang="fi-FI" sz="26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tabLst>
                <a:tab algn="l" pos="0"/>
              </a:tabLst>
            </a:pPr>
            <a:r>
              <a:rPr b="0" lang="fi-FI" sz="3200" strike="noStrike" u="none">
                <a:solidFill>
                  <a:schemeClr val="dk1"/>
                </a:solidFill>
                <a:effectLst/>
                <a:uFillTx/>
                <a:latin typeface="Times New Roman"/>
                <a:ea typeface="Calibri"/>
              </a:rPr>
              <a:t>Acemoglu (2023, s. 323): Kaksikerroksinen yhteiskunta huipulla suurliikemiehet,  </a:t>
            </a:r>
            <a:endParaRPr b="0" lang="fi-FI" sz="3200" strike="noStrike" u="none">
              <a:solidFill>
                <a:schemeClr val="dk1"/>
              </a:solidFill>
              <a:effectLst/>
              <a:uFillTx/>
              <a:latin typeface="Aptos"/>
            </a:endParaRPr>
          </a:p>
        </p:txBody>
      </p:sp>
      <p:sp>
        <p:nvSpPr>
          <p:cNvPr id="174" name="Rectangle 1"/>
          <p:cNvSpPr/>
          <p:nvPr/>
        </p:nvSpPr>
        <p:spPr>
          <a:xfrm>
            <a:off x="1143000" y="102960"/>
            <a:ext cx="360" cy="250920"/>
          </a:xfrm>
          <a:prstGeom prst="rect">
            <a:avLst/>
          </a:prstGeom>
          <a:solidFill>
            <a:srgbClr val="f8f9fa"/>
          </a:solidFill>
          <a:ln w="0">
            <a:noFill/>
          </a:ln>
        </p:spPr>
        <p:style>
          <a:lnRef idx="0"/>
          <a:fillRef idx="0"/>
          <a:effectRef idx="0"/>
          <a:fontRef idx="minor"/>
        </p:style>
        <p:txBody>
          <a:bodyPr numCol="1" spcCol="0" wrap="none" lIns="0" rIns="0" tIns="-12600" bIns="-12600" anchor="ctr">
            <a:spAutoFit/>
          </a:bodyPr>
          <a:p>
            <a:pPr defTabSz="914400">
              <a:lnSpc>
                <a:spcPct val="100000"/>
              </a:lnSpc>
            </a:pPr>
            <a:endParaRPr b="0" lang="fi-FI" sz="1800" strike="noStrike" u="none">
              <a:solidFill>
                <a:schemeClr val="dk1"/>
              </a:solidFill>
              <a:effectLst/>
              <a:uFillTx/>
              <a:latin typeface="Arial"/>
            </a:endParaRPr>
          </a:p>
        </p:txBody>
      </p:sp>
      <p:sp>
        <p:nvSpPr>
          <p:cNvPr id="175" name="Rectangle 4"/>
          <p:cNvSpPr/>
          <p:nvPr/>
        </p:nvSpPr>
        <p:spPr>
          <a:xfrm>
            <a:off x="1143000" y="102960"/>
            <a:ext cx="360" cy="250920"/>
          </a:xfrm>
          <a:prstGeom prst="rect">
            <a:avLst/>
          </a:prstGeom>
          <a:solidFill>
            <a:srgbClr val="f8f9fa"/>
          </a:solidFill>
          <a:ln w="0">
            <a:noFill/>
          </a:ln>
        </p:spPr>
        <p:style>
          <a:lnRef idx="0"/>
          <a:fillRef idx="0"/>
          <a:effectRef idx="0"/>
          <a:fontRef idx="minor"/>
        </p:style>
        <p:txBody>
          <a:bodyPr numCol="1" spcCol="0" wrap="none" lIns="0" rIns="0" tIns="-12600" bIns="-12600" anchor="ctr">
            <a:spAutoFit/>
          </a:bodyPr>
          <a:p>
            <a:pPr defTabSz="914400">
              <a:lnSpc>
                <a:spcPct val="100000"/>
              </a:lnSpc>
            </a:pPr>
            <a:endParaRPr b="0" lang="fi-FI" sz="1800" strike="noStrike" u="none">
              <a:solidFill>
                <a:schemeClr val="dk1"/>
              </a:solidFill>
              <a:effectLst/>
              <a:uFillTx/>
              <a:latin typeface="Arial"/>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6"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rmAutofit fontScale="85000" lnSpcReduction="19999"/>
          </a:bodyPr>
          <a:p>
            <a:pPr indent="0" defTabSz="914400">
              <a:lnSpc>
                <a:spcPct val="90000"/>
              </a:lnSpc>
              <a:buNone/>
            </a:pPr>
            <a:r>
              <a:rPr b="0" lang="fi-FI" sz="4400" strike="noStrike" u="none">
                <a:solidFill>
                  <a:schemeClr val="dk1"/>
                </a:solidFill>
                <a:effectLst/>
                <a:uFillTx/>
                <a:latin typeface="Aptos Display"/>
              </a:rPr>
              <a:t>Miten valtasuhteet kehittyvät, tekoälyn, ilmastonmuutoksen ja etenevän lajikadon maailmassa?</a:t>
            </a:r>
            <a:endParaRPr b="0" lang="fi-FI" sz="4400" strike="noStrike" u="none">
              <a:solidFill>
                <a:schemeClr val="dk1"/>
              </a:solidFill>
              <a:effectLst/>
              <a:uFillTx/>
              <a:latin typeface="Aptos"/>
            </a:endParaRPr>
          </a:p>
        </p:txBody>
      </p:sp>
      <p:sp>
        <p:nvSpPr>
          <p:cNvPr id="177" name="PlaceHolder 2"/>
          <p:cNvSpPr>
            <a:spLocks noGrp="1"/>
          </p:cNvSpPr>
          <p:nvPr>
            <p:ph/>
          </p:nvPr>
        </p:nvSpPr>
        <p:spPr>
          <a:xfrm>
            <a:off x="838080" y="1825560"/>
            <a:ext cx="10515240" cy="4350960"/>
          </a:xfrm>
          <a:prstGeom prst="rect">
            <a:avLst/>
          </a:prstGeom>
          <a:noFill/>
          <a:ln w="0">
            <a:noFill/>
          </a:ln>
        </p:spPr>
        <p:txBody>
          <a:bodyPr lIns="91440" rIns="91440" tIns="45720" bIns="45720" anchor="t">
            <a:normAutofit fontScale="85000" lnSpcReduction="19999"/>
          </a:bodyPr>
          <a:p>
            <a:pPr indent="0" defTabSz="914400">
              <a:lnSpc>
                <a:spcPct val="90000"/>
              </a:lnSpc>
              <a:spcBef>
                <a:spcPts val="1001"/>
              </a:spcBef>
              <a:buNone/>
              <a:tabLst>
                <a:tab algn="l" pos="0"/>
              </a:tabLst>
            </a:pPr>
            <a:r>
              <a:rPr b="0" lang="fi-FI" sz="2800" strike="noStrike" u="none">
                <a:solidFill>
                  <a:schemeClr val="dk1"/>
                </a:solidFill>
                <a:effectLst/>
                <a:uFillTx/>
                <a:latin typeface="Aptos"/>
              </a:rPr>
              <a:t>Keskustelun pohjaksi väitteitä (nobelisti Acemoglu ym. 2023: Valta ja edistys, Terra Cognita ): </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tabLst>
                <a:tab algn="l" pos="0"/>
              </a:tabLst>
            </a:pPr>
            <a:r>
              <a:rPr b="0" lang="fi-FI" sz="2800" strike="noStrike" u="none">
                <a:solidFill>
                  <a:schemeClr val="dk1"/>
                </a:solidFill>
                <a:effectLst/>
                <a:uFillTx/>
                <a:latin typeface="Aptos"/>
              </a:rPr>
              <a:t>Yhteiskuntamme on jo muuttunut kaksikerroksiseksi. Huipulla ovat suurliikemiehet, jotka uskovat ansainneensa vaurautensa (s.322).</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tabLst>
                <a:tab algn="l" pos="0"/>
              </a:tabLst>
            </a:pPr>
            <a:r>
              <a:rPr b="0" lang="fi-FI" sz="2800" strike="noStrike" u="none">
                <a:solidFill>
                  <a:schemeClr val="dk1"/>
                </a:solidFill>
                <a:effectLst/>
                <a:uFillTx/>
                <a:latin typeface="Aptos"/>
              </a:rPr>
              <a:t>Kiinalaiset tekoäly-yhtiöt vievät seurantaan ja sortoon tarkoitettuja tekoälytuotteitaan muille ei-demokraattisille hallinnoille (s.338)</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tabLst>
                <a:tab algn="l" pos="0"/>
              </a:tabLst>
            </a:pPr>
            <a:r>
              <a:rPr b="0" lang="fi-FI" sz="2800" strike="noStrike" u="none">
                <a:solidFill>
                  <a:schemeClr val="dk1"/>
                </a:solidFill>
                <a:effectLst/>
                <a:uFillTx/>
                <a:latin typeface="Aptos"/>
              </a:rPr>
              <a:t> Robottien ja muiden automaatioteknologioiden käyttöönotto johtaa miltei aina työvoiman tulo-osuuden merkittävään pienemiseen suhteessa pääomaan (eliitteihin) (s.384).</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tabLst>
                <a:tab algn="l" pos="0"/>
              </a:tabLst>
            </a:pPr>
            <a:r>
              <a:rPr b="0" lang="fi-FI" sz="2800" strike="noStrike" u="none">
                <a:solidFill>
                  <a:schemeClr val="dk1"/>
                </a:solidFill>
                <a:effectLst/>
                <a:uFillTx/>
                <a:latin typeface="Aptos"/>
              </a:rPr>
              <a:t>Tuettava teknologioita sen perustella täydentävätkö ne ihmisten kykyjä vai korvaavatko ne niitä (s. 384</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tabLst>
                <a:tab algn="l" pos="0"/>
              </a:tabLst>
            </a:pPr>
            <a:r>
              <a:rPr b="0" lang="fi-FI" sz="2800" strike="noStrike" u="none">
                <a:solidFill>
                  <a:schemeClr val="dk1"/>
                </a:solidFill>
                <a:effectLst/>
                <a:uFillTx/>
                <a:latin typeface="Aptos"/>
              </a:rPr>
              <a:t>Suurten teknologiayritysten pilkkominen (s.385)</a:t>
            </a:r>
            <a:endParaRPr b="0" lang="fi-FI" sz="2800" strike="noStrike" u="none">
              <a:solidFill>
                <a:schemeClr val="dk1"/>
              </a:solidFill>
              <a:effectLst/>
              <a:uFillTx/>
              <a:latin typeface="Aptos"/>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8"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fi-FI" sz="4400" strike="noStrike" u="none">
                <a:solidFill>
                  <a:schemeClr val="dk1"/>
                </a:solidFill>
                <a:effectLst/>
                <a:uFillTx/>
                <a:latin typeface="Aptos Display"/>
              </a:rPr>
              <a:t>Tekoälyn läpimurron kehityspolku –Nvidian tarina Stephen Wittin kertomana</a:t>
            </a:r>
            <a:endParaRPr b="0" lang="fi-FI" sz="4400" strike="noStrike" u="none">
              <a:solidFill>
                <a:schemeClr val="dk1"/>
              </a:solidFill>
              <a:effectLst/>
              <a:uFillTx/>
              <a:latin typeface="Aptos"/>
            </a:endParaRPr>
          </a:p>
        </p:txBody>
      </p:sp>
      <p:sp>
        <p:nvSpPr>
          <p:cNvPr id="179" name="PlaceHolder 2"/>
          <p:cNvSpPr>
            <a:spLocks noGrp="1"/>
          </p:cNvSpPr>
          <p:nvPr>
            <p:ph/>
          </p:nvPr>
        </p:nvSpPr>
        <p:spPr>
          <a:xfrm>
            <a:off x="838080" y="1825560"/>
            <a:ext cx="10814760" cy="4667040"/>
          </a:xfrm>
          <a:prstGeom prst="rect">
            <a:avLst/>
          </a:prstGeom>
          <a:noFill/>
          <a:ln w="0">
            <a:noFill/>
          </a:ln>
        </p:spPr>
        <p:txBody>
          <a:bodyPr lIns="91440" rIns="91440" tIns="45720" bIns="45720" anchor="t">
            <a:normAutofit fontScale="92500" lnSpcReduction="19999"/>
          </a:bodyPr>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Nvidian myöhemmän MD:n Huangin 1989  Sun GX siru, joka loi 3-ulotteisia värikkäiden objektien hahmoja, määritellen harvoja näkyvien pisteiden paikkoja avaruudessa, pelihahmoja</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Nvidia  aloitti 1993.  NV1 siru, missä viivoilla muotoiltuja lentokoneita ja dinosauruksia, joita liikuteltiin alustoilla Jurasic Parkin tavoin, haastoi Nintendon vastaavan. Mutta ei toiminut lopulta hyvin. Microsoftin kolmioilla taisteluareenoiden  rakentaminen pääsi voitolle, rahat vähiin Nvidialle</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NV3 siru oli nopea maisemien rakentaja toimien kolmioiden pohjalta, pelasti Nvidian</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Tässä vaiheessa 1994 3-ulotteinen Nvidian läpimurtoa ennakoiva Fredrick Dahlin backgammon pelin voittava ohjelma</a:t>
            </a:r>
            <a:endParaRPr b="0" lang="fi-FI" sz="2800" strike="noStrike" u="none">
              <a:solidFill>
                <a:schemeClr val="dk1"/>
              </a:solidFill>
              <a:effectLst/>
              <a:uFillTx/>
              <a:latin typeface="Aptos"/>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0"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fi-FI" sz="3600" strike="noStrike" u="none">
                <a:solidFill>
                  <a:schemeClr val="dk1"/>
                </a:solidFill>
                <a:effectLst/>
                <a:uFillTx/>
                <a:latin typeface="Aptos Display"/>
              </a:rPr>
              <a:t>Jellyfishin 100 hermosolua osoittivat nykyAI:n perusongelman – ja itsenäisen tekoälyn aidon mahdollisuuden</a:t>
            </a:r>
            <a:endParaRPr b="0" lang="fi-FI" sz="3600" strike="noStrike" u="none">
              <a:solidFill>
                <a:schemeClr val="dk1"/>
              </a:solidFill>
              <a:effectLst/>
              <a:uFillTx/>
              <a:latin typeface="Aptos"/>
            </a:endParaRPr>
          </a:p>
        </p:txBody>
      </p:sp>
      <p:sp>
        <p:nvSpPr>
          <p:cNvPr id="181" name="PlaceHolder 2"/>
          <p:cNvSpPr>
            <a:spLocks noGrp="1"/>
          </p:cNvSpPr>
          <p:nvPr>
            <p:ph/>
          </p:nvPr>
        </p:nvSpPr>
        <p:spPr>
          <a:xfrm>
            <a:off x="838080" y="1825560"/>
            <a:ext cx="10515240" cy="4350960"/>
          </a:xfrm>
          <a:prstGeom prst="rect">
            <a:avLst/>
          </a:prstGeom>
          <a:noFill/>
          <a:ln w="0">
            <a:noFill/>
          </a:ln>
        </p:spPr>
        <p:txBody>
          <a:bodyPr lIns="91440" rIns="91440" tIns="45720" bIns="45720" anchor="t">
            <a:normAutofit fontScale="92500" lnSpcReduction="9999"/>
          </a:bodyPr>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Kaksi kamppailijaa kohtaa 1994 rinnakkaisena tietojenkäsittelynä samalla sirulla – graafinen prosessori pelaa ”toista minäänsä” vastaan100 000 kertaa nopeassa tahdissa ja oppien voitto-kokemuksistaan </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Oppimalla voitettuja pelejä voitiin yrittää jäljitellä, mutta sitä miten ohjelma pelaa seuraavan pelin ei kyetä selvittämään – Jellyfishin  tuhansien pelien ”oma” oppimiskokemus, mikä teki sen ja varsinkin pokeri-pelille vastaavasti rakennetun mallin toiminnasta ennustamattoman. </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Dahl puhui elämän simuloinnista, mistä Minskin muistavat sen ajan täsmällisiin tuloksiin suuntautuneet tekoälytutkijat eivät pitäneet.</a:t>
            </a:r>
            <a:endParaRPr b="0" lang="fi-FI" sz="2800" strike="noStrike" u="none">
              <a:solidFill>
                <a:schemeClr val="dk1"/>
              </a:solidFill>
              <a:effectLst/>
              <a:uFillTx/>
              <a:latin typeface="Aptos"/>
            </a:endParaRPr>
          </a:p>
          <a:p>
            <a:pPr indent="0" defTabSz="914400">
              <a:lnSpc>
                <a:spcPct val="90000"/>
              </a:lnSpc>
              <a:spcBef>
                <a:spcPts val="1001"/>
              </a:spcBef>
              <a:buNone/>
            </a:pPr>
            <a:endParaRPr b="0" lang="fi-FI" sz="2800" strike="noStrike" u="none">
              <a:solidFill>
                <a:schemeClr val="dk1"/>
              </a:solidFill>
              <a:effectLst/>
              <a:uFillTx/>
              <a:latin typeface="Aptos"/>
            </a:endParaRPr>
          </a:p>
          <a:p>
            <a:pPr indent="0" defTabSz="914400">
              <a:lnSpc>
                <a:spcPct val="90000"/>
              </a:lnSpc>
              <a:spcBef>
                <a:spcPts val="1001"/>
              </a:spcBef>
              <a:buNone/>
            </a:pPr>
            <a:endParaRPr b="0" lang="fi-FI" sz="2800" strike="noStrike" u="none">
              <a:solidFill>
                <a:schemeClr val="dk1"/>
              </a:solidFill>
              <a:effectLst/>
              <a:uFillTx/>
              <a:latin typeface="Aptos"/>
            </a:endParaRPr>
          </a:p>
          <a:p>
            <a:pPr indent="0" defTabSz="914400">
              <a:lnSpc>
                <a:spcPct val="90000"/>
              </a:lnSpc>
              <a:spcBef>
                <a:spcPts val="1001"/>
              </a:spcBef>
              <a:buNone/>
            </a:pPr>
            <a:endParaRPr b="0" lang="fi-FI" sz="2800" strike="noStrike" u="none">
              <a:solidFill>
                <a:schemeClr val="dk1"/>
              </a:solidFill>
              <a:effectLst/>
              <a:uFillTx/>
              <a:latin typeface="Aptos"/>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2"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fi-FI" sz="4400" strike="noStrike" u="none">
                <a:solidFill>
                  <a:schemeClr val="dk1"/>
                </a:solidFill>
                <a:effectLst/>
                <a:uFillTx/>
                <a:latin typeface="Aptos Display"/>
              </a:rPr>
              <a:t>Nvidian voittokulku pelikonsoleissa</a:t>
            </a:r>
            <a:endParaRPr b="0" lang="fi-FI" sz="4400" strike="noStrike" u="none">
              <a:solidFill>
                <a:schemeClr val="dk1"/>
              </a:solidFill>
              <a:effectLst/>
              <a:uFillTx/>
              <a:latin typeface="Aptos"/>
            </a:endParaRPr>
          </a:p>
        </p:txBody>
      </p:sp>
      <p:sp>
        <p:nvSpPr>
          <p:cNvPr id="183" name="PlaceHolder 2"/>
          <p:cNvSpPr>
            <a:spLocks noGrp="1"/>
          </p:cNvSpPr>
          <p:nvPr>
            <p:ph/>
          </p:nvPr>
        </p:nvSpPr>
        <p:spPr>
          <a:xfrm>
            <a:off x="838080" y="1825560"/>
            <a:ext cx="1051524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Nvidian siru  TNT2 onnistui 1999 rinnakkaislaskennalla erittäin nopeasti vaihtamaan maisemia, missä pelihahmot liikkuivat.</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Kilpailijatkin etenivät nopeudessa graafisilla prosessoreillaan ja Nvidea vastasi haasteeseen huippunopealla GeForce (Geometry Force) sirullaan, 10 miljoonaa maiseman muodostuksen kolmio-peruselementtiä laskettiin sekunnissa. Ensimmäinen GPU, joka valtasi prosessorimarkkinoita. Miljardin $ markkinat 2001.</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Microsoftin konsoliin Halo onnistuttiin vielä luomaan 2001 hyvin valaistu maisemaympäristö,  mikä nosti GPU-myynnin 20 miljardiin$. Tosin PC-pelaajat haastoivat konsolit.</a:t>
            </a:r>
            <a:endParaRPr b="0" lang="fi-FI" sz="2800" strike="noStrike" u="none">
              <a:solidFill>
                <a:schemeClr val="dk1"/>
              </a:solidFill>
              <a:effectLst/>
              <a:uFillTx/>
              <a:latin typeface="Aptos"/>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4"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fi-FI" sz="4400" strike="noStrike" u="none">
                <a:solidFill>
                  <a:schemeClr val="dk1"/>
                </a:solidFill>
                <a:effectLst/>
                <a:uFillTx/>
                <a:latin typeface="Aptos Display"/>
              </a:rPr>
              <a:t>Konsoleiden kolmioiden kielestä kohti syväoppivaa tekoälyä</a:t>
            </a:r>
            <a:endParaRPr b="0" lang="fi-FI" sz="4400" strike="noStrike" u="none">
              <a:solidFill>
                <a:schemeClr val="dk1"/>
              </a:solidFill>
              <a:effectLst/>
              <a:uFillTx/>
              <a:latin typeface="Aptos"/>
            </a:endParaRPr>
          </a:p>
        </p:txBody>
      </p:sp>
      <p:sp>
        <p:nvSpPr>
          <p:cNvPr id="185" name="PlaceHolder 2"/>
          <p:cNvSpPr>
            <a:spLocks noGrp="1"/>
          </p:cNvSpPr>
          <p:nvPr>
            <p:ph/>
          </p:nvPr>
        </p:nvSpPr>
        <p:spPr>
          <a:xfrm>
            <a:off x="838080" y="1825560"/>
            <a:ext cx="10676520" cy="4755600"/>
          </a:xfrm>
          <a:prstGeom prst="rect">
            <a:avLst/>
          </a:prstGeom>
          <a:noFill/>
          <a:ln w="0">
            <a:noFill/>
          </a:ln>
        </p:spPr>
        <p:txBody>
          <a:bodyPr lIns="91440" rIns="91440" tIns="45720" bIns="45720" anchor="t">
            <a:normAutofit fontScale="92500" lnSpcReduction="9999"/>
          </a:bodyPr>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Miten  60 miljardia laskutoimitusta sekunnissa voi käyttää muuhun kuin konsoleiden nopeasti vaihtuviin kuviin? Ian Bock:n Quadro-kieli: Galaksien toiminnan simulointi, mitä tapahtuu ydinpommin räjähtäessä, säätilan simulointi</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Nvidian salainen GUDA-projekti: Kolme tasoa laskennassa: 1. monimutkaiset kaavat pilkotaan yksinkertaisiksi: plus, miinus, kerto, jako. 2. C++, Python konekoodiksi 3. Kääntö tieteen ihmiskielelle. Yhteensä satoja miljoonia ohjelmarivejä.</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Tekoäly eí vielä Nvidiaa kiinnostanut, vaikka sitä kehittänyt Geoffrey Hinton puhui rinnakkaislaskennan lupauksesta. Hinton oivalsi että Intelin CPU kuljetti viestiä vain muutamien transistorien välillä, GPU hermosolujen tavoin tuhansien välillä (vrt. synapsit).</a:t>
            </a:r>
            <a:endParaRPr b="0" lang="fi-FI" sz="2800" strike="noStrike" u="none">
              <a:solidFill>
                <a:schemeClr val="dk1"/>
              </a:solidFill>
              <a:effectLst/>
              <a:uFillTx/>
              <a:latin typeface="Aptos"/>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6"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fi-FI" sz="4400" strike="noStrike" u="none">
                <a:solidFill>
                  <a:schemeClr val="dk1"/>
                </a:solidFill>
                <a:effectLst/>
                <a:uFillTx/>
                <a:latin typeface="Aptos Display"/>
              </a:rPr>
              <a:t>Syväoppivan tekoälyn läpimurto</a:t>
            </a:r>
            <a:endParaRPr b="0" lang="fi-FI" sz="4400" strike="noStrike" u="none">
              <a:solidFill>
                <a:schemeClr val="dk1"/>
              </a:solidFill>
              <a:effectLst/>
              <a:uFillTx/>
              <a:latin typeface="Aptos"/>
            </a:endParaRPr>
          </a:p>
        </p:txBody>
      </p:sp>
      <p:sp>
        <p:nvSpPr>
          <p:cNvPr id="187" name="PlaceHolder 2"/>
          <p:cNvSpPr>
            <a:spLocks noGrp="1"/>
          </p:cNvSpPr>
          <p:nvPr>
            <p:ph/>
          </p:nvPr>
        </p:nvSpPr>
        <p:spPr>
          <a:xfrm>
            <a:off x="740160" y="1205280"/>
            <a:ext cx="11135880" cy="5287320"/>
          </a:xfrm>
          <a:prstGeom prst="rect">
            <a:avLst/>
          </a:prstGeom>
          <a:noFill/>
          <a:ln w="0">
            <a:noFill/>
          </a:ln>
        </p:spPr>
        <p:txBody>
          <a:bodyPr lIns="91440" rIns="91440" tIns="45720" bIns="45720" anchor="t">
            <a:normAutofit fontScale="85000" lnSpcReduction="19999"/>
          </a:bodyPr>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Hintonin opastamana kaksi venäläistä nuorta rakensivat 2012  GPU:sta  ”convotutional” neuro-verkon, jotka etsivät keskeisiä piirteitä kuvista. Ohjaavana oletuksena oli, että GPU voi toimia samoin kuin elollisten hermoverkot.</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GPU siru 3 kg painavana kokonaisuutena. GPU 32:ssa transistorien tasossa ympäröivine laitteineen sijoitettuna toisen nuoren makuuhuoneen työtilaan</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 Koneeseen syötettiin ImageNet tietokanta lisättynä muilla kuvilla  eli 15 miljoonaa kuvaa 22 000 luokkaan jaoteltuina. GPU:ssa 650 000 neuronia kuten mehiläisessä. Näillä 630 milj. yhteyttä kuten mehiläisessä synapsit</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  Kone luki kuvien pikseleitä etsien hahmoja. Tällä perusteella kone päätteli, mihin luokkaan satunnaisesti valittu kuva  kuului. Vastatessa väärin kone oppi, mikä ei ainakaan ole oikea vastaus. Sattumalta oikein luettu kuva vahvisti niiden piirteiden kertoimia, joita oli oikein luetussa kuvissa.  Pitkään pyörittyään kone alkoi tunnistaa, mitä sille esitetyissä kuvissa  oli. Erityisesti kissa.                                                                                                                         </a:t>
            </a:r>
            <a:endParaRPr b="0" lang="fi-FI" sz="2800" strike="noStrike" u="none">
              <a:solidFill>
                <a:schemeClr val="dk1"/>
              </a:solidFill>
              <a:effectLst/>
              <a:uFillTx/>
              <a:latin typeface="Aptos"/>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fi-FI" sz="4400" strike="noStrike" u="none">
                <a:solidFill>
                  <a:schemeClr val="dk1"/>
                </a:solidFill>
                <a:effectLst/>
                <a:uFillTx/>
                <a:latin typeface="Aptos Display"/>
              </a:rPr>
              <a:t>Tekoälyn matematiikkaa: kuinka kielimallit tekevät päätelmiään</a:t>
            </a:r>
            <a:endParaRPr b="0" lang="fi-FI" sz="4400" strike="noStrike" u="none">
              <a:solidFill>
                <a:schemeClr val="dk1"/>
              </a:solidFill>
              <a:effectLst/>
              <a:uFillTx/>
              <a:latin typeface="Aptos"/>
            </a:endParaRPr>
          </a:p>
        </p:txBody>
      </p:sp>
      <p:sp>
        <p:nvSpPr>
          <p:cNvPr id="189" name="PlaceHolder 2"/>
          <p:cNvSpPr>
            <a:spLocks noGrp="1"/>
          </p:cNvSpPr>
          <p:nvPr>
            <p:ph/>
          </p:nvPr>
        </p:nvSpPr>
        <p:spPr>
          <a:xfrm>
            <a:off x="838080" y="1825560"/>
            <a:ext cx="10515240" cy="435096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fi-FI" sz="2800" strike="noStrike" u="none">
                <a:solidFill>
                  <a:schemeClr val="dk1"/>
                </a:solidFill>
                <a:effectLst/>
                <a:uFillTx/>
                <a:latin typeface="Aptos"/>
              </a:rPr>
              <a:t>Kaksi avainkäsitettä: </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tabLst>
                <a:tab algn="l" pos="0"/>
              </a:tabLst>
            </a:pPr>
            <a:r>
              <a:rPr b="0" lang="fi-FI" sz="2800" strike="noStrike" u="none">
                <a:solidFill>
                  <a:schemeClr val="dk1"/>
                </a:solidFill>
                <a:effectLst/>
                <a:uFillTx/>
                <a:latin typeface="Aptos"/>
              </a:rPr>
              <a:t>Token (semiotiikassa morfeemi): kielen pienin merkitsevä yksikkö esim. sana ”talossa” käsittää kaksi tokenia talo ja ssa</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tabLst>
                <a:tab algn="l" pos="0"/>
              </a:tabLst>
            </a:pPr>
            <a:r>
              <a:rPr b="0" lang="fi-FI" sz="2800" strike="noStrike" u="none">
                <a:solidFill>
                  <a:schemeClr val="dk1"/>
                </a:solidFill>
                <a:effectLst/>
                <a:uFillTx/>
                <a:latin typeface="Aptos"/>
              </a:rPr>
              <a:t>Parametri: kuinka suurella todennäköisyydellä token seuraa toista tokenia tekstissä esim. kerran 20:ssa käytössä (tn  0,05) token ”ssa” seuraa tokenia ”talo”</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tabLst>
                <a:tab algn="l" pos="0"/>
              </a:tabLst>
            </a:pPr>
            <a:r>
              <a:rPr b="0" lang="fi-FI" sz="2800" strike="noStrike" u="none">
                <a:solidFill>
                  <a:schemeClr val="dk1"/>
                </a:solidFill>
                <a:effectLst/>
                <a:uFillTx/>
                <a:latin typeface="Aptos"/>
              </a:rPr>
              <a:t>Läpilyönti kielimallissa GPT3:ssä oli 50 257 tokenia, joita liitettiin toisiinsa 12288 parametrilla. Eli vastausten kysymyksiin laskennassa käytettiin  50 257 x12288 eli noin 617 milj. lukua.</a:t>
            </a:r>
            <a:endParaRPr b="0" lang="fi-FI" sz="2800" strike="noStrike" u="none">
              <a:solidFill>
                <a:schemeClr val="dk1"/>
              </a:solidFill>
              <a:effectLst/>
              <a:uFillTx/>
              <a:latin typeface="Aptos"/>
            </a:endParaRPr>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rmAutofit fontScale="85000" lnSpcReduction="19999"/>
          </a:bodyPr>
          <a:p>
            <a:pPr indent="0" defTabSz="914400">
              <a:lnSpc>
                <a:spcPct val="90000"/>
              </a:lnSpc>
              <a:buNone/>
            </a:pPr>
            <a:r>
              <a:rPr b="0" lang="fi-FI" sz="4400" strike="noStrike" u="none">
                <a:solidFill>
                  <a:schemeClr val="dk1"/>
                </a:solidFill>
                <a:effectLst/>
                <a:uFillTx/>
                <a:latin typeface="Aptos Display"/>
              </a:rPr>
              <a:t>Tekoäly matematiikkaa: training computes (flops) eli tuloksen tuottamiseen  käytettyjen laskutoimitusten määrä</a:t>
            </a:r>
            <a:endParaRPr b="0" lang="fi-FI" sz="4400" strike="noStrike" u="none">
              <a:solidFill>
                <a:schemeClr val="dk1"/>
              </a:solidFill>
              <a:effectLst/>
              <a:uFillTx/>
              <a:latin typeface="Aptos"/>
            </a:endParaRPr>
          </a:p>
        </p:txBody>
      </p:sp>
      <p:sp>
        <p:nvSpPr>
          <p:cNvPr id="191" name="PlaceHolder 2"/>
          <p:cNvSpPr>
            <a:spLocks noGrp="1"/>
          </p:cNvSpPr>
          <p:nvPr>
            <p:ph/>
          </p:nvPr>
        </p:nvSpPr>
        <p:spPr>
          <a:xfrm>
            <a:off x="838080" y="1825560"/>
            <a:ext cx="10825200" cy="5032080"/>
          </a:xfrm>
          <a:prstGeom prst="rect">
            <a:avLst/>
          </a:prstGeom>
          <a:noFill/>
          <a:ln w="0">
            <a:noFill/>
          </a:ln>
        </p:spPr>
        <p:txBody>
          <a:bodyPr lIns="91440" rIns="91440" tIns="45720" bIns="45720" anchor="t">
            <a:normAutofit lnSpcReduction="9999"/>
          </a:bodyPr>
          <a:p>
            <a:pPr marL="228600" indent="-228600" defTabSz="914400">
              <a:lnSpc>
                <a:spcPct val="90000"/>
              </a:lnSpc>
              <a:spcBef>
                <a:spcPts val="1001"/>
              </a:spcBef>
              <a:buClr>
                <a:srgbClr val="000000"/>
              </a:buClr>
              <a:buFont typeface="Arial"/>
              <a:buChar char="•"/>
            </a:pPr>
            <a:r>
              <a:rPr b="0" lang="fi-FI" sz="3600" strike="noStrike" u="none">
                <a:solidFill>
                  <a:schemeClr val="dk1"/>
                </a:solidFill>
                <a:effectLst/>
                <a:uFillTx/>
                <a:latin typeface="Aptos"/>
              </a:rPr>
              <a:t>Yhden esimerkkinä käytetyn graafisen sirun (GPU) koulutuksen flop-määrä ≈ 6 x N x D </a:t>
            </a:r>
            <a:endParaRPr b="0" lang="fi-FI" sz="3600" strike="noStrike" u="none">
              <a:solidFill>
                <a:schemeClr val="dk1"/>
              </a:solidFill>
              <a:effectLst/>
              <a:uFillTx/>
              <a:latin typeface="Aptos"/>
            </a:endParaRPr>
          </a:p>
          <a:p>
            <a:pPr indent="0" defTabSz="914400">
              <a:lnSpc>
                <a:spcPct val="90000"/>
              </a:lnSpc>
              <a:spcBef>
                <a:spcPts val="1001"/>
              </a:spcBef>
              <a:buNone/>
              <a:tabLst>
                <a:tab algn="l" pos="0"/>
              </a:tabLst>
            </a:pPr>
            <a:r>
              <a:rPr b="0" lang="fi-FI" sz="3600" strike="noStrike" u="none">
                <a:solidFill>
                  <a:schemeClr val="dk1"/>
                </a:solidFill>
                <a:effectLst/>
                <a:uFillTx/>
                <a:latin typeface="Aptos"/>
              </a:rPr>
              <a:t> missä N parametria ja D tokenia</a:t>
            </a:r>
            <a:endParaRPr b="0" lang="fi-FI" sz="3600" strike="noStrike" u="none">
              <a:solidFill>
                <a:schemeClr val="dk1"/>
              </a:solidFill>
              <a:effectLst/>
              <a:uFillTx/>
              <a:latin typeface="Aptos"/>
            </a:endParaRPr>
          </a:p>
          <a:p>
            <a:pPr indent="0" defTabSz="914400">
              <a:lnSpc>
                <a:spcPct val="90000"/>
              </a:lnSpc>
              <a:spcBef>
                <a:spcPts val="1001"/>
              </a:spcBef>
              <a:buNone/>
              <a:tabLst>
                <a:tab algn="l" pos="0"/>
              </a:tabLst>
            </a:pPr>
            <a:r>
              <a:rPr b="0" lang="fi-FI" sz="3600" strike="noStrike" u="none">
                <a:solidFill>
                  <a:schemeClr val="dk1"/>
                </a:solidFill>
                <a:effectLst/>
                <a:uFillTx/>
                <a:latin typeface="Aptos"/>
              </a:rPr>
              <a:t>Vastauksen laskentaan käytettiin ennakoivasti kysymyksen (promt) tokenien yhteys edelliseen  tokeniin ja seuraavaan tokeniin 2xNxD ja vastaus rakennettiin matemaattisesti optimoiden kolmella matriisilaskennalla 3x2xNxD </a:t>
            </a:r>
            <a:endParaRPr b="0" lang="fi-FI" sz="36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tabLst>
                <a:tab algn="l" pos="0"/>
              </a:tabLst>
            </a:pPr>
            <a:r>
              <a:rPr b="0" lang="fi-FI" sz="1800" strike="noStrike" u="none">
                <a:solidFill>
                  <a:schemeClr val="dk1"/>
                </a:solidFill>
                <a:effectLst/>
                <a:uFillTx/>
                <a:latin typeface="Aptos"/>
              </a:rPr>
              <a:t>Lähde: </a:t>
            </a:r>
            <a:r>
              <a:rPr b="0" lang="fi-FI" sz="1800" strike="noStrike" u="sng">
                <a:solidFill>
                  <a:schemeClr val="dk1"/>
                </a:solidFill>
                <a:effectLst/>
                <a:uFillTx/>
                <a:latin typeface="Aptos"/>
                <a:hlinkClick r:id="rId1"/>
              </a:rPr>
              <a:t>https://ai.towerofrecords.com/ai/inference-vs-training-compute</a:t>
            </a:r>
            <a:endParaRPr b="0" lang="fi-FI" sz="1800" strike="noStrike" u="none">
              <a:solidFill>
                <a:schemeClr val="dk1"/>
              </a:solidFill>
              <a:effectLst/>
              <a:uFillTx/>
              <a:latin typeface="Aptos"/>
            </a:endParaRPr>
          </a:p>
          <a:p>
            <a:pPr indent="0" defTabSz="914400">
              <a:lnSpc>
                <a:spcPct val="90000"/>
              </a:lnSpc>
              <a:spcBef>
                <a:spcPts val="1001"/>
              </a:spcBef>
              <a:buNone/>
              <a:tabLst>
                <a:tab algn="l" pos="0"/>
              </a:tabLst>
            </a:pPr>
            <a:endParaRPr b="0" lang="fi-FI" sz="3600" strike="noStrike" u="none">
              <a:solidFill>
                <a:schemeClr val="dk1"/>
              </a:solidFill>
              <a:effectLst/>
              <a:uFillTx/>
              <a:latin typeface="Aptos"/>
            </a:endParaRPr>
          </a:p>
          <a:p>
            <a:pPr indent="0" defTabSz="914400">
              <a:lnSpc>
                <a:spcPct val="90000"/>
              </a:lnSpc>
              <a:spcBef>
                <a:spcPts val="1001"/>
              </a:spcBef>
              <a:buNone/>
              <a:tabLst>
                <a:tab algn="l" pos="0"/>
              </a:tabLst>
            </a:pPr>
            <a:endParaRPr b="0" lang="fi-FI" sz="3600" strike="noStrike" u="none">
              <a:solidFill>
                <a:schemeClr val="dk1"/>
              </a:solidFill>
              <a:effectLst/>
              <a:uFillTx/>
              <a:latin typeface="Aptos"/>
            </a:endParaRPr>
          </a:p>
          <a:p>
            <a:pPr indent="0" defTabSz="914400">
              <a:lnSpc>
                <a:spcPct val="90000"/>
              </a:lnSpc>
              <a:spcBef>
                <a:spcPts val="1001"/>
              </a:spcBef>
              <a:buNone/>
              <a:tabLst>
                <a:tab algn="l" pos="0"/>
              </a:tabLst>
            </a:pPr>
            <a:endParaRPr b="0" lang="fi-FI" sz="3600" strike="noStrike" u="none">
              <a:solidFill>
                <a:schemeClr val="dk1"/>
              </a:solidFill>
              <a:effectLst/>
              <a:uFillTx/>
              <a:latin typeface="Aptos"/>
            </a:endParaRPr>
          </a:p>
          <a:p>
            <a:pPr indent="0" defTabSz="914400">
              <a:lnSpc>
                <a:spcPct val="90000"/>
              </a:lnSpc>
              <a:spcBef>
                <a:spcPts val="1001"/>
              </a:spcBef>
              <a:buNone/>
              <a:tabLst>
                <a:tab algn="l" pos="0"/>
              </a:tabLst>
            </a:pPr>
            <a:endParaRPr b="0" lang="fi-FI" sz="2800" strike="noStrike" u="none">
              <a:solidFill>
                <a:schemeClr val="dk1"/>
              </a:solidFill>
              <a:effectLst/>
              <a:uFillTx/>
              <a:latin typeface="Aptos"/>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2"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rmAutofit fontScale="70000" lnSpcReduction="19999"/>
          </a:bodyPr>
          <a:p>
            <a:pPr indent="0" defTabSz="914400">
              <a:lnSpc>
                <a:spcPct val="90000"/>
              </a:lnSpc>
              <a:buNone/>
            </a:pPr>
            <a:r>
              <a:rPr b="0" lang="fi-FI" sz="4400" strike="noStrike" u="none">
                <a:solidFill>
                  <a:schemeClr val="dk1"/>
                </a:solidFill>
                <a:effectLst/>
                <a:uFillTx/>
                <a:latin typeface="Aptos Display"/>
              </a:rPr>
              <a:t>Ensimmäisiä yrityksiä itseään korjaaviksi roboteiksi</a:t>
            </a:r>
            <a:br>
              <a:rPr sz="4400"/>
            </a:br>
            <a:r>
              <a:rPr b="0" lang="fi-FI" sz="2200" strike="noStrike" u="none">
                <a:solidFill>
                  <a:schemeClr val="dk1"/>
                </a:solidFill>
                <a:effectLst/>
                <a:uFillTx/>
                <a:latin typeface="Aptos Display"/>
              </a:rPr>
              <a:t>https://www.sciencenewstoday.org/these-new-robots-can-grow-heal-and-evolve-on-their-own</a:t>
            </a:r>
            <a:br>
              <a:rPr sz="4400"/>
            </a:br>
            <a:endParaRPr b="0" lang="fi-FI" sz="2200" strike="noStrike" u="none">
              <a:solidFill>
                <a:schemeClr val="dk1"/>
              </a:solidFill>
              <a:effectLst/>
              <a:uFillTx/>
              <a:latin typeface="Aptos"/>
            </a:endParaRPr>
          </a:p>
        </p:txBody>
      </p:sp>
      <p:sp>
        <p:nvSpPr>
          <p:cNvPr id="193" name="PlaceHolder 2"/>
          <p:cNvSpPr>
            <a:spLocks noGrp="1"/>
          </p:cNvSpPr>
          <p:nvPr>
            <p:ph/>
          </p:nvPr>
        </p:nvSpPr>
        <p:spPr>
          <a:xfrm>
            <a:off x="838080" y="1825560"/>
            <a:ext cx="1051524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Columbia-yliopiston ja Washingtonin yliopiston tutkijat ovat esitelleet robotin, joka kykenee kasvamaan, parantumaan ja kehittymään fyysisesti yhdistämällä itseensä osia ympäristöstään tai muista roboteista.</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Tämän uuden toimintatavan ytimessä on yksinkertaiselta vaikuttava osa, jota kutsutaan ristikkoelementiksi (Truss Link).</a:t>
            </a:r>
            <a:endParaRPr b="0" lang="fi-FI" sz="2800" strike="noStrike" u="none">
              <a:solidFill>
                <a:schemeClr val="dk1"/>
              </a:solidFill>
              <a:effectLst/>
              <a:uFillTx/>
              <a:latin typeface="Aptos"/>
            </a:endParaRPr>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4"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fi-FI" sz="4400" strike="noStrike" u="none">
                <a:solidFill>
                  <a:schemeClr val="dk1"/>
                </a:solidFill>
                <a:effectLst/>
                <a:uFillTx/>
                <a:latin typeface="Aptos Display"/>
              </a:rPr>
              <a:t>Mikä on Truss link</a:t>
            </a:r>
            <a:endParaRPr b="0" lang="fi-FI" sz="4400" strike="noStrike" u="none">
              <a:solidFill>
                <a:schemeClr val="dk1"/>
              </a:solidFill>
              <a:effectLst/>
              <a:uFillTx/>
              <a:latin typeface="Aptos"/>
            </a:endParaRPr>
          </a:p>
        </p:txBody>
      </p:sp>
      <p:sp>
        <p:nvSpPr>
          <p:cNvPr id="195" name="PlaceHolder 2"/>
          <p:cNvSpPr>
            <a:spLocks noGrp="1"/>
          </p:cNvSpPr>
          <p:nvPr>
            <p:ph/>
          </p:nvPr>
        </p:nvSpPr>
        <p:spPr>
          <a:xfrm>
            <a:off x="838080" y="1825560"/>
            <a:ext cx="1051524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fi-FI" sz="2800" strike="noStrike" u="none">
                <a:solidFill>
                  <a:schemeClr val="dk1"/>
                </a:solidFill>
                <a:effectLst/>
                <a:uFillTx/>
                <a:latin typeface="Aptos"/>
              </a:rPr>
              <a:t>Modulit, jotka solujen tapaan liittyvät magneettisesti toisiinsa kyeten korvaamaan toisiaan rakenteissa. Kuinka saada vielä modulit lisääntymään?</a:t>
            </a:r>
            <a:endParaRPr b="0" lang="fi-FI" sz="2800" strike="noStrike" u="none">
              <a:solidFill>
                <a:schemeClr val="dk1"/>
              </a:solidFill>
              <a:effectLst/>
              <a:uFillTx/>
              <a:latin typeface="Aptos"/>
            </a:endParaRPr>
          </a:p>
          <a:p>
            <a:pPr marL="228600" indent="-228600" defTabSz="914400">
              <a:lnSpc>
                <a:spcPct val="90000"/>
              </a:lnSpc>
              <a:spcBef>
                <a:spcPts val="1001"/>
              </a:spcBef>
              <a:buClr>
                <a:srgbClr val="000000"/>
              </a:buClr>
              <a:buFont typeface="Arial"/>
              <a:buChar char="•"/>
            </a:pPr>
            <a:r>
              <a:rPr b="0" lang="fi-FI" sz="2800" strike="noStrike" u="sng">
                <a:solidFill>
                  <a:schemeClr val="dk1"/>
                </a:solidFill>
                <a:effectLst/>
                <a:uFillTx/>
                <a:latin typeface="Aptos"/>
                <a:hlinkClick r:id="rId1"/>
              </a:rPr>
              <a:t>https://www.youtube.com/watch?v=UDYLUnniysU</a:t>
            </a:r>
            <a:endParaRPr b="0" lang="fi-FI" sz="2800" strike="noStrike" u="none">
              <a:solidFill>
                <a:schemeClr val="dk1"/>
              </a:solidFill>
              <a:effectLst/>
              <a:uFillTx/>
              <a:latin typeface="Aptos"/>
            </a:endParaRPr>
          </a:p>
          <a:p>
            <a:pPr indent="0" defTabSz="914400">
              <a:lnSpc>
                <a:spcPct val="90000"/>
              </a:lnSpc>
              <a:spcBef>
                <a:spcPts val="1001"/>
              </a:spcBef>
              <a:buNone/>
            </a:pPr>
            <a:endParaRPr b="0" lang="fi-FI" sz="2800" strike="noStrike" u="none">
              <a:solidFill>
                <a:schemeClr val="dk1"/>
              </a:solidFill>
              <a:effectLst/>
              <a:uFillTx/>
              <a:latin typeface="Aptos"/>
            </a:endParaRPr>
          </a:p>
          <a:p>
            <a:pPr indent="0" defTabSz="914400">
              <a:lnSpc>
                <a:spcPct val="90000"/>
              </a:lnSpc>
              <a:spcBef>
                <a:spcPts val="1001"/>
              </a:spcBef>
              <a:buNone/>
            </a:pPr>
            <a:endParaRPr b="0" lang="fi-FI" sz="2800" strike="noStrike" u="none">
              <a:solidFill>
                <a:schemeClr val="dk1"/>
              </a:solidFill>
              <a:effectLst/>
              <a:uFillTx/>
              <a:latin typeface="Aptos"/>
            </a:endParaRPr>
          </a:p>
        </p:txBody>
      </p:sp>
      <p:pic>
        <p:nvPicPr>
          <p:cNvPr id="196" name="Kuva 3" descr="Figure 1: Robot Metabolism allows machines to grow"/>
          <p:cNvPicPr/>
          <p:nvPr/>
        </p:nvPicPr>
        <p:blipFill>
          <a:blip r:embed="rId2"/>
          <a:stretch/>
        </p:blipFill>
        <p:spPr>
          <a:xfrm>
            <a:off x="740160" y="3101040"/>
            <a:ext cx="9140760" cy="2742840"/>
          </a:xfrm>
          <a:prstGeom prst="rect">
            <a:avLst/>
          </a:prstGeom>
          <a:noFill/>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teema">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pitchFamily="0" charset="1"/>
        <a:ea typeface=""/>
        <a:cs typeface=""/>
      </a:majorFont>
      <a:minorFont>
        <a:latin typeface="Aptos" panose="0211000402020202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1_Oletusrakenne">
  <a:themeElements>
    <a:clrScheme name="">
      <a:dk1>
        <a:srgbClr val="000000"/>
      </a:dk1>
      <a:lt1>
        <a:srgbClr val="ffffff"/>
      </a:lt1>
      <a:dk2>
        <a:srgbClr val="333333"/>
      </a:dk2>
      <a:lt2>
        <a:srgbClr val="ffffff"/>
      </a:lt2>
      <a:accent1>
        <a:srgbClr val="d60093"/>
      </a:accent1>
      <a:accent2>
        <a:srgbClr val="ffff66"/>
      </a:accent2>
      <a:accent3>
        <a:srgbClr val="adadad"/>
      </a:accent3>
      <a:accent4>
        <a:srgbClr val="dadada"/>
      </a:accent4>
      <a:accent5>
        <a:srgbClr val="e8aac8"/>
      </a:accent5>
      <a:accent6>
        <a:srgbClr val="e7e75c"/>
      </a:accent6>
      <a:hlink>
        <a:srgbClr val="ff9933"/>
      </a:hlink>
      <a:folHlink>
        <a:srgbClr val="ffccff"/>
      </a:folHlink>
    </a:clrScheme>
    <a:fontScheme name="1_Oletusrakenne">
      <a:majorFont>
        <a:latin typeface="Arial Narrow"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xml><?xml version="1.0" encoding="utf-8"?>
<a:theme xmlns:a="http://schemas.openxmlformats.org/drawingml/2006/main" xmlns:r="http://schemas.openxmlformats.org/officeDocument/2006/relationships" name="1_Oletusrakenne">
  <a:themeElements>
    <a:clrScheme name="">
      <a:dk1>
        <a:srgbClr val="000000"/>
      </a:dk1>
      <a:lt1>
        <a:srgbClr val="ffffff"/>
      </a:lt1>
      <a:dk2>
        <a:srgbClr val="333333"/>
      </a:dk2>
      <a:lt2>
        <a:srgbClr val="ffffff"/>
      </a:lt2>
      <a:accent1>
        <a:srgbClr val="d60093"/>
      </a:accent1>
      <a:accent2>
        <a:srgbClr val="ffff66"/>
      </a:accent2>
      <a:accent3>
        <a:srgbClr val="adadad"/>
      </a:accent3>
      <a:accent4>
        <a:srgbClr val="dadada"/>
      </a:accent4>
      <a:accent5>
        <a:srgbClr val="e8aac8"/>
      </a:accent5>
      <a:accent6>
        <a:srgbClr val="e7e75c"/>
      </a:accent6>
      <a:hlink>
        <a:srgbClr val="ff9933"/>
      </a:hlink>
      <a:folHlink>
        <a:srgbClr val="ffccff"/>
      </a:folHlink>
    </a:clrScheme>
    <a:fontScheme name="1_Oletusrakenne">
      <a:majorFont>
        <a:latin typeface="Arial Narrow"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xml><?xml version="1.0" encoding="utf-8"?>
<a:theme xmlns:a="http://schemas.openxmlformats.org/drawingml/2006/main" xmlns:r="http://schemas.openxmlformats.org/officeDocument/2006/relationships" name="Oletusrakenne">
  <a:themeElements>
    <a:clrScheme name="Oletusrakenn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letusrakenn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2651</TotalTime>
  <Application>LibreOffice/25.2.7.2$Windows_X86_64 LibreOffice_project/5cbfd1ab6520636bb5f7b99185aa69bd7456825d</Application>
  <AppVersion>15.0000</AppVersion>
  <Words>2419</Words>
  <Paragraphs>147</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2026-09-29T08:11:40Z</dcterms:created>
  <dc:creator>Osmo Kuusi</dc:creator>
  <dc:description/>
  <dc:language>fi-FI</dc:language>
  <cp:lastModifiedBy>Osmo Kuusi</cp:lastModifiedBy>
  <dcterms:modified xsi:type="dcterms:W3CDTF">2026-10-13T10:33:08Z</dcterms:modified>
  <cp:revision>2</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Laajakuva</vt:lpwstr>
  </property>
  <property fmtid="{D5CDD505-2E9C-101B-9397-08002B2CF9AE}" pid="3" name="Slides">
    <vt:i4>41</vt:i4>
  </property>
</Properties>
</file>